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pptx" ContentType="application/vnd.openxmlformats-officedocument.presentationml.presentation"/>
  <Default Extension="vml" ContentType="application/vnd.openxmlformats-officedocument.vmlDrawing"/>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7" r:id="rId1"/>
  </p:sldMasterIdLst>
  <p:notesMasterIdLst>
    <p:notesMasterId r:id="rId8"/>
  </p:notesMasterIdLst>
  <p:handoutMasterIdLst>
    <p:handoutMasterId r:id="rId9"/>
  </p:handoutMasterIdLst>
  <p:sldIdLst>
    <p:sldId id="287" r:id="rId2"/>
    <p:sldId id="310" r:id="rId3"/>
    <p:sldId id="307" r:id="rId4"/>
    <p:sldId id="311" r:id="rId5"/>
    <p:sldId id="313" r:id="rId6"/>
    <p:sldId id="294" r:id="rId7"/>
  </p:sldIdLst>
  <p:sldSz cx="12196763" cy="6858000"/>
  <p:notesSz cx="6858000" cy="9144000"/>
  <p:defaultTextStyle>
    <a:defPPr>
      <a:defRPr lang="en-US"/>
    </a:defPPr>
    <a:lvl1pPr marL="0" algn="l" defTabSz="914478" rtl="0" eaLnBrk="1" latinLnBrk="0" hangingPunct="1">
      <a:defRPr sz="1800" kern="1200">
        <a:solidFill>
          <a:schemeClr val="tx1"/>
        </a:solidFill>
        <a:latin typeface="+mn-lt"/>
        <a:ea typeface="+mn-ea"/>
        <a:cs typeface="+mn-cs"/>
      </a:defRPr>
    </a:lvl1pPr>
    <a:lvl2pPr marL="457240" algn="l" defTabSz="914478" rtl="0" eaLnBrk="1" latinLnBrk="0" hangingPunct="1">
      <a:defRPr sz="1800" kern="1200">
        <a:solidFill>
          <a:schemeClr val="tx1"/>
        </a:solidFill>
        <a:latin typeface="+mn-lt"/>
        <a:ea typeface="+mn-ea"/>
        <a:cs typeface="+mn-cs"/>
      </a:defRPr>
    </a:lvl2pPr>
    <a:lvl3pPr marL="914478" algn="l" defTabSz="914478" rtl="0" eaLnBrk="1" latinLnBrk="0" hangingPunct="1">
      <a:defRPr sz="1800" kern="1200">
        <a:solidFill>
          <a:schemeClr val="tx1"/>
        </a:solidFill>
        <a:latin typeface="+mn-lt"/>
        <a:ea typeface="+mn-ea"/>
        <a:cs typeface="+mn-cs"/>
      </a:defRPr>
    </a:lvl3pPr>
    <a:lvl4pPr marL="1371718" algn="l" defTabSz="914478" rtl="0" eaLnBrk="1" latinLnBrk="0" hangingPunct="1">
      <a:defRPr sz="1800" kern="1200">
        <a:solidFill>
          <a:schemeClr val="tx1"/>
        </a:solidFill>
        <a:latin typeface="+mn-lt"/>
        <a:ea typeface="+mn-ea"/>
        <a:cs typeface="+mn-cs"/>
      </a:defRPr>
    </a:lvl4pPr>
    <a:lvl5pPr marL="1828957" algn="l" defTabSz="914478" rtl="0" eaLnBrk="1" latinLnBrk="0" hangingPunct="1">
      <a:defRPr sz="1800" kern="1200">
        <a:solidFill>
          <a:schemeClr val="tx1"/>
        </a:solidFill>
        <a:latin typeface="+mn-lt"/>
        <a:ea typeface="+mn-ea"/>
        <a:cs typeface="+mn-cs"/>
      </a:defRPr>
    </a:lvl5pPr>
    <a:lvl6pPr marL="2286196" algn="l" defTabSz="914478" rtl="0" eaLnBrk="1" latinLnBrk="0" hangingPunct="1">
      <a:defRPr sz="1800" kern="1200">
        <a:solidFill>
          <a:schemeClr val="tx1"/>
        </a:solidFill>
        <a:latin typeface="+mn-lt"/>
        <a:ea typeface="+mn-ea"/>
        <a:cs typeface="+mn-cs"/>
      </a:defRPr>
    </a:lvl6pPr>
    <a:lvl7pPr marL="2743435" algn="l" defTabSz="914478" rtl="0" eaLnBrk="1" latinLnBrk="0" hangingPunct="1">
      <a:defRPr sz="1800" kern="1200">
        <a:solidFill>
          <a:schemeClr val="tx1"/>
        </a:solidFill>
        <a:latin typeface="+mn-lt"/>
        <a:ea typeface="+mn-ea"/>
        <a:cs typeface="+mn-cs"/>
      </a:defRPr>
    </a:lvl7pPr>
    <a:lvl8pPr marL="3200675" algn="l" defTabSz="914478" rtl="0" eaLnBrk="1" latinLnBrk="0" hangingPunct="1">
      <a:defRPr sz="1800" kern="1200">
        <a:solidFill>
          <a:schemeClr val="tx1"/>
        </a:solidFill>
        <a:latin typeface="+mn-lt"/>
        <a:ea typeface="+mn-ea"/>
        <a:cs typeface="+mn-cs"/>
      </a:defRPr>
    </a:lvl8pPr>
    <a:lvl9pPr marL="3657913" algn="l" defTabSz="914478"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E8D0D622-F6C6-F44A-B365-B4A5FF6195C2}">
          <p14:sldIdLst>
            <p14:sldId id="287"/>
            <p14:sldId id="310"/>
            <p14:sldId id="307"/>
            <p14:sldId id="311"/>
            <p14:sldId id="313"/>
            <p14:sldId id="294"/>
          </p14:sldIdLst>
        </p14:section>
      </p14:sectionLst>
    </p:ext>
    <p:ext uri="{EFAFB233-063F-42B5-8137-9DF3F51BA10A}">
      <p15:sldGuideLst xmlns:p15="http://schemas.microsoft.com/office/powerpoint/2012/main">
        <p15:guide id="5" pos="5883" userDrawn="1">
          <p15:clr>
            <a:srgbClr val="A4A3A4"/>
          </p15:clr>
        </p15:guide>
        <p15:guide id="6" orient="horz" pos="2409" userDrawn="1">
          <p15:clr>
            <a:srgbClr val="A4A3A4"/>
          </p15:clr>
        </p15:guide>
        <p15:guide id="7" pos="3524" userDrawn="1">
          <p15:clr>
            <a:srgbClr val="A4A3A4"/>
          </p15:clr>
        </p15:guide>
        <p15:guide id="8" pos="2957" userDrawn="1">
          <p15:clr>
            <a:srgbClr val="A4A3A4"/>
          </p15:clr>
        </p15:guide>
        <p15:guide id="9" orient="horz" pos="3475" userDrawn="1">
          <p15:clr>
            <a:srgbClr val="A4A3A4"/>
          </p15:clr>
        </p15:guide>
        <p15:guide id="10" orient="horz" pos="327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200"/>
    <a:srgbClr val="1B1B1B"/>
    <a:srgbClr val="030303"/>
    <a:srgbClr val="C00000"/>
    <a:srgbClr val="C2172D"/>
    <a:srgbClr val="C2152C"/>
    <a:srgbClr val="C0152C"/>
    <a:srgbClr val="919191"/>
    <a:srgbClr val="C8102E"/>
    <a:srgbClr val="4F4F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38" autoAdjust="0"/>
    <p:restoredTop sz="82545" autoAdjust="0"/>
  </p:normalViewPr>
  <p:slideViewPr>
    <p:cSldViewPr snapToGrid="0" snapToObjects="1">
      <p:cViewPr>
        <p:scale>
          <a:sx n="66" d="100"/>
          <a:sy n="66" d="100"/>
        </p:scale>
        <p:origin x="2280" y="672"/>
      </p:cViewPr>
      <p:guideLst>
        <p:guide pos="5883"/>
        <p:guide orient="horz" pos="2409"/>
        <p:guide pos="3524"/>
        <p:guide pos="2957"/>
        <p:guide orient="horz" pos="3475"/>
        <p:guide orient="horz" pos="3271"/>
      </p:guideLst>
    </p:cSldViewPr>
  </p:slideViewPr>
  <p:outlineViewPr>
    <p:cViewPr>
      <p:scale>
        <a:sx n="33" d="100"/>
        <a:sy n="33" d="100"/>
      </p:scale>
      <p:origin x="0" y="-546"/>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6" d="100"/>
          <a:sy n="96" d="100"/>
        </p:scale>
        <p:origin x="3104"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7.wmf"/><Relationship Id="rId1" Type="http://schemas.openxmlformats.org/officeDocument/2006/relationships/image" Target="../media/image16.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8CC198DB-AFBD-584A-8986-364FF2B03F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AD01315C-523F-A043-8029-B992149712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CF71B8-DF2A-2E41-BE66-2E18A767DA8A}" type="datetimeFigureOut">
              <a:rPr lang="en-US" smtClean="0"/>
              <a:t>12/25/2020</a:t>
            </a:fld>
            <a:endParaRPr lang="en-US"/>
          </a:p>
        </p:txBody>
      </p:sp>
      <p:sp>
        <p:nvSpPr>
          <p:cNvPr id="4" name="Footer Placeholder 3">
            <a:extLst>
              <a:ext uri="{FF2B5EF4-FFF2-40B4-BE49-F238E27FC236}">
                <a16:creationId xmlns:a16="http://schemas.microsoft.com/office/drawing/2014/main" xmlns="" id="{B9601424-70F4-1643-8E3A-557A0258D6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E85BF48A-FF5C-8145-95A7-EE66A87C73D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5F0CC5-85BE-A64A-BD47-54C66F7E93E3}" type="slidenum">
              <a:rPr lang="en-US" smtClean="0"/>
              <a:t>‹#›</a:t>
            </a:fld>
            <a:endParaRPr lang="en-US"/>
          </a:p>
        </p:txBody>
      </p:sp>
    </p:spTree>
    <p:extLst>
      <p:ext uri="{BB962C8B-B14F-4D97-AF65-F5344CB8AC3E}">
        <p14:creationId xmlns:p14="http://schemas.microsoft.com/office/powerpoint/2010/main" val="401909529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wmf>
</file>

<file path=ppt/media/image17.wmf>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D60A27-BF12-6744-9E93-932A0E34D8BB}" type="datetimeFigureOut">
              <a:rPr lang="en-US" smtClean="0"/>
              <a:t>12/25/2020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7326F3-4732-B74B-9C70-D0992466E499}" type="slidenum">
              <a:rPr lang="en-US" smtClean="0"/>
              <a:t>‹#›</a:t>
            </a:fld>
            <a:endParaRPr lang="en-US"/>
          </a:p>
        </p:txBody>
      </p:sp>
    </p:spTree>
    <p:extLst>
      <p:ext uri="{BB962C8B-B14F-4D97-AF65-F5344CB8AC3E}">
        <p14:creationId xmlns:p14="http://schemas.microsoft.com/office/powerpoint/2010/main" val="744632111"/>
      </p:ext>
    </p:extLst>
  </p:cSld>
  <p:clrMap bg1="lt1" tx1="dk1" bg2="lt2" tx2="dk2" accent1="accent1" accent2="accent2" accent3="accent3" accent4="accent4" accent5="accent5" accent6="accent6" hlink="hlink" folHlink="folHlink"/>
  <p:notesStyle>
    <a:lvl1pPr marL="0" algn="l" defTabSz="1219304" rtl="0" eaLnBrk="1" latinLnBrk="0" hangingPunct="1">
      <a:defRPr sz="1600" kern="1200">
        <a:solidFill>
          <a:schemeClr val="tx1"/>
        </a:solidFill>
        <a:latin typeface="+mn-lt"/>
        <a:ea typeface="+mn-ea"/>
        <a:cs typeface="+mn-cs"/>
      </a:defRPr>
    </a:lvl1pPr>
    <a:lvl2pPr marL="609651" algn="l" defTabSz="1219304" rtl="0" eaLnBrk="1" latinLnBrk="0" hangingPunct="1">
      <a:defRPr sz="1600" kern="1200">
        <a:solidFill>
          <a:schemeClr val="tx1"/>
        </a:solidFill>
        <a:latin typeface="+mn-lt"/>
        <a:ea typeface="+mn-ea"/>
        <a:cs typeface="+mn-cs"/>
      </a:defRPr>
    </a:lvl2pPr>
    <a:lvl3pPr marL="1219304" algn="l" defTabSz="1219304" rtl="0" eaLnBrk="1" latinLnBrk="0" hangingPunct="1">
      <a:defRPr sz="1600" kern="1200">
        <a:solidFill>
          <a:schemeClr val="tx1"/>
        </a:solidFill>
        <a:latin typeface="+mn-lt"/>
        <a:ea typeface="+mn-ea"/>
        <a:cs typeface="+mn-cs"/>
      </a:defRPr>
    </a:lvl3pPr>
    <a:lvl4pPr marL="1828957" algn="l" defTabSz="1219304" rtl="0" eaLnBrk="1" latinLnBrk="0" hangingPunct="1">
      <a:defRPr sz="1600" kern="1200">
        <a:solidFill>
          <a:schemeClr val="tx1"/>
        </a:solidFill>
        <a:latin typeface="+mn-lt"/>
        <a:ea typeface="+mn-ea"/>
        <a:cs typeface="+mn-cs"/>
      </a:defRPr>
    </a:lvl4pPr>
    <a:lvl5pPr marL="2438609" algn="l" defTabSz="1219304" rtl="0" eaLnBrk="1" latinLnBrk="0" hangingPunct="1">
      <a:defRPr sz="1600" kern="1200">
        <a:solidFill>
          <a:schemeClr val="tx1"/>
        </a:solidFill>
        <a:latin typeface="+mn-lt"/>
        <a:ea typeface="+mn-ea"/>
        <a:cs typeface="+mn-cs"/>
      </a:defRPr>
    </a:lvl5pPr>
    <a:lvl6pPr marL="3048261" algn="l" defTabSz="1219304" rtl="0" eaLnBrk="1" latinLnBrk="0" hangingPunct="1">
      <a:defRPr sz="1600" kern="1200">
        <a:solidFill>
          <a:schemeClr val="tx1"/>
        </a:solidFill>
        <a:latin typeface="+mn-lt"/>
        <a:ea typeface="+mn-ea"/>
        <a:cs typeface="+mn-cs"/>
      </a:defRPr>
    </a:lvl6pPr>
    <a:lvl7pPr marL="3657913" algn="l" defTabSz="1219304" rtl="0" eaLnBrk="1" latinLnBrk="0" hangingPunct="1">
      <a:defRPr sz="1600" kern="1200">
        <a:solidFill>
          <a:schemeClr val="tx1"/>
        </a:solidFill>
        <a:latin typeface="+mn-lt"/>
        <a:ea typeface="+mn-ea"/>
        <a:cs typeface="+mn-cs"/>
      </a:defRPr>
    </a:lvl7pPr>
    <a:lvl8pPr marL="4267566" algn="l" defTabSz="1219304" rtl="0" eaLnBrk="1" latinLnBrk="0" hangingPunct="1">
      <a:defRPr sz="1600" kern="1200">
        <a:solidFill>
          <a:schemeClr val="tx1"/>
        </a:solidFill>
        <a:latin typeface="+mn-lt"/>
        <a:ea typeface="+mn-ea"/>
        <a:cs typeface="+mn-cs"/>
      </a:defRPr>
    </a:lvl8pPr>
    <a:lvl9pPr marL="4877219" algn="l" defTabSz="1219304"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07326F3-4732-B74B-9C70-D0992466E499}" type="slidenum">
              <a:rPr lang="en-US" smtClean="0"/>
              <a:t>1</a:t>
            </a:fld>
            <a:endParaRPr lang="en-US"/>
          </a:p>
        </p:txBody>
      </p:sp>
    </p:spTree>
    <p:extLst>
      <p:ext uri="{BB962C8B-B14F-4D97-AF65-F5344CB8AC3E}">
        <p14:creationId xmlns:p14="http://schemas.microsoft.com/office/powerpoint/2010/main" val="26890987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F07326F3-4732-B74B-9C70-D0992466E499}" type="slidenum">
              <a:rPr lang="en-US" smtClean="0"/>
              <a:t>3</a:t>
            </a:fld>
            <a:endParaRPr lang="en-US"/>
          </a:p>
        </p:txBody>
      </p:sp>
    </p:spTree>
    <p:extLst>
      <p:ext uri="{BB962C8B-B14F-4D97-AF65-F5344CB8AC3E}">
        <p14:creationId xmlns:p14="http://schemas.microsoft.com/office/powerpoint/2010/main" val="270988716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 y="0"/>
            <a:ext cx="12196762" cy="6857519"/>
          </a:xfrm>
          <a:prstGeom prst="rect">
            <a:avLst/>
          </a:prstGeom>
          <a:blipFill>
            <a:blip r:embed="rId2" cstate="print"/>
            <a:stretch>
              <a:fillRect/>
            </a:stretch>
          </a:blipFill>
        </p:spPr>
        <p:txBody>
          <a:bodyPr wrap="square" lIns="0" tIns="0" rIns="0" bIns="0" rtlCol="0"/>
          <a:lstStyle/>
          <a:p>
            <a:endParaRPr sz="1092"/>
          </a:p>
        </p:txBody>
      </p:sp>
      <p:sp>
        <p:nvSpPr>
          <p:cNvPr id="2" name="Holder 2"/>
          <p:cNvSpPr>
            <a:spLocks noGrp="1"/>
          </p:cNvSpPr>
          <p:nvPr>
            <p:ph type="ctrTitle"/>
          </p:nvPr>
        </p:nvSpPr>
        <p:spPr>
          <a:xfrm>
            <a:off x="4434443" y="1322045"/>
            <a:ext cx="3327877" cy="461986"/>
          </a:xfrm>
          <a:prstGeom prst="rect">
            <a:avLst/>
          </a:prstGeom>
        </p:spPr>
        <p:txBody>
          <a:bodyPr wrap="square" lIns="0" tIns="0" rIns="0" bIns="0">
            <a:spAutoFit/>
          </a:bodyPr>
          <a:lstStyle>
            <a:lvl1pPr>
              <a:defRPr sz="3002" b="1" i="0">
                <a:solidFill>
                  <a:schemeClr val="bg1"/>
                </a:solidFill>
                <a:latin typeface="Gotham"/>
                <a:cs typeface="Gotham"/>
              </a:defRPr>
            </a:lvl1pPr>
          </a:lstStyle>
          <a:p>
            <a:endParaRPr/>
          </a:p>
        </p:txBody>
      </p:sp>
      <p:sp>
        <p:nvSpPr>
          <p:cNvPr id="3" name="Holder 3"/>
          <p:cNvSpPr>
            <a:spLocks noGrp="1"/>
          </p:cNvSpPr>
          <p:nvPr>
            <p:ph type="subTitle" idx="4"/>
          </p:nvPr>
        </p:nvSpPr>
        <p:spPr>
          <a:xfrm>
            <a:off x="1829515" y="3840480"/>
            <a:ext cx="8537734"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12/25/2020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
        <p:nvSpPr>
          <p:cNvPr id="9" name="bk object 17"/>
          <p:cNvSpPr/>
          <p:nvPr userDrawn="1"/>
        </p:nvSpPr>
        <p:spPr>
          <a:xfrm>
            <a:off x="11196109" y="398718"/>
            <a:ext cx="754783" cy="165672"/>
          </a:xfrm>
          <a:prstGeom prst="rect">
            <a:avLst/>
          </a:prstGeom>
          <a:blipFill>
            <a:blip r:embed="rId3" cstate="print"/>
            <a:stretch>
              <a:fillRect/>
            </a:stretch>
          </a:blipFill>
        </p:spPr>
        <p:txBody>
          <a:bodyPr wrap="square" lIns="0" tIns="0" rIns="0" bIns="0" rtlCol="0"/>
          <a:lstStyle/>
          <a:p>
            <a:endParaRPr sz="1092"/>
          </a:p>
        </p:txBody>
      </p:sp>
      <p:pic>
        <p:nvPicPr>
          <p:cNvPr id="10" name="Immagine 2">
            <a:extLst>
              <a:ext uri="{FF2B5EF4-FFF2-40B4-BE49-F238E27FC236}">
                <a16:creationId xmlns:a16="http://schemas.microsoft.com/office/drawing/2014/main" xmlns="" id="{8EF19739-9B98-DE4D-B3BA-713E04557C73}"/>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75387" y="286874"/>
            <a:ext cx="1055770" cy="389363"/>
          </a:xfrm>
          <a:prstGeom prst="rect">
            <a:avLst/>
          </a:prstGeom>
        </p:spPr>
      </p:pic>
    </p:spTree>
    <p:extLst>
      <p:ext uri="{BB962C8B-B14F-4D97-AF65-F5344CB8AC3E}">
        <p14:creationId xmlns:p14="http://schemas.microsoft.com/office/powerpoint/2010/main" val="17156909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9_标题幻灯片">
    <p:spTree>
      <p:nvGrpSpPr>
        <p:cNvPr id="1" name=""/>
        <p:cNvGrpSpPr/>
        <p:nvPr/>
      </p:nvGrpSpPr>
      <p:grpSpPr>
        <a:xfrm>
          <a:off x="0" y="0"/>
          <a:ext cx="0" cy="0"/>
          <a:chOff x="0" y="0"/>
          <a:chExt cx="0" cy="0"/>
        </a:xfrm>
      </p:grpSpPr>
      <p:sp>
        <p:nvSpPr>
          <p:cNvPr id="3" name="标题占位符 6"/>
          <p:cNvSpPr>
            <a:spLocks noGrp="1"/>
          </p:cNvSpPr>
          <p:nvPr>
            <p:ph type="title"/>
          </p:nvPr>
        </p:nvSpPr>
        <p:spPr>
          <a:xfrm>
            <a:off x="474318" y="289695"/>
            <a:ext cx="10519708" cy="691039"/>
          </a:xfrm>
          <a:prstGeom prst="rect">
            <a:avLst/>
          </a:prstGeom>
        </p:spPr>
        <p:txBody>
          <a:bodyPr vert="horz" lIns="91440" tIns="45720" rIns="91440" bIns="45720" rtlCol="0" anchor="ctr">
            <a:noAutofit/>
          </a:bodyPr>
          <a:lstStyle/>
          <a:p>
            <a:endParaRPr lang="zh-CN" altLang="en-US"/>
          </a:p>
        </p:txBody>
      </p:sp>
    </p:spTree>
    <p:extLst>
      <p:ext uri="{BB962C8B-B14F-4D97-AF65-F5344CB8AC3E}">
        <p14:creationId xmlns:p14="http://schemas.microsoft.com/office/powerpoint/2010/main" val="3875500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0_标题幻灯片">
    <p:spTree>
      <p:nvGrpSpPr>
        <p:cNvPr id="1" name=""/>
        <p:cNvGrpSpPr/>
        <p:nvPr/>
      </p:nvGrpSpPr>
      <p:grpSpPr>
        <a:xfrm>
          <a:off x="0" y="0"/>
          <a:ext cx="0" cy="0"/>
          <a:chOff x="0" y="0"/>
          <a:chExt cx="0" cy="0"/>
        </a:xfrm>
      </p:grpSpPr>
      <p:sp>
        <p:nvSpPr>
          <p:cNvPr id="3" name="标题占位符 6"/>
          <p:cNvSpPr>
            <a:spLocks noGrp="1"/>
          </p:cNvSpPr>
          <p:nvPr>
            <p:ph type="title"/>
          </p:nvPr>
        </p:nvSpPr>
        <p:spPr>
          <a:xfrm>
            <a:off x="474318" y="289695"/>
            <a:ext cx="10519708" cy="691039"/>
          </a:xfrm>
          <a:prstGeom prst="rect">
            <a:avLst/>
          </a:prstGeom>
        </p:spPr>
        <p:txBody>
          <a:bodyPr vert="horz" lIns="91440" tIns="45720" rIns="91440" bIns="45720" rtlCol="0" anchor="ctr">
            <a:noAutofit/>
          </a:bodyPr>
          <a:lstStyle/>
          <a:p>
            <a:endParaRPr lang="zh-CN" altLang="en-US"/>
          </a:p>
        </p:txBody>
      </p:sp>
    </p:spTree>
    <p:extLst>
      <p:ext uri="{BB962C8B-B14F-4D97-AF65-F5344CB8AC3E}">
        <p14:creationId xmlns:p14="http://schemas.microsoft.com/office/powerpoint/2010/main" val="9787470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探索">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8227DEE9-8BE9-0D49-BF96-9E83C5312E00}"/>
              </a:ext>
            </a:extLst>
          </p:cNvPr>
          <p:cNvSpPr>
            <a:spLocks noGrp="1"/>
          </p:cNvSpPr>
          <p:nvPr>
            <p:ph type="ctrTitle" hasCustomPrompt="1"/>
          </p:nvPr>
        </p:nvSpPr>
        <p:spPr>
          <a:xfrm>
            <a:off x="898996" y="907092"/>
            <a:ext cx="6559809" cy="690255"/>
          </a:xfrm>
          <a:prstGeom prst="rect">
            <a:avLst/>
          </a:prstGeom>
          <a:ln>
            <a:noFill/>
            <a:prstDash val="dash"/>
          </a:ln>
        </p:spPr>
        <p:txBody>
          <a:bodyPr lIns="0" tIns="0" rIns="0" bIns="0" anchor="t">
            <a:normAutofit/>
          </a:bodyPr>
          <a:lstStyle>
            <a:lvl1pPr algn="l">
              <a:defRPr sz="3200" b="0" i="0">
                <a:solidFill>
                  <a:schemeClr val="tx1"/>
                </a:solidFill>
                <a:latin typeface="Microsoft YaHei" panose="020B0503020204020204" pitchFamily="34" charset="-122"/>
                <a:ea typeface="Microsoft YaHei" panose="020B0503020204020204" pitchFamily="34" charset="-122"/>
              </a:defRPr>
            </a:lvl1pPr>
          </a:lstStyle>
          <a:p>
            <a:r>
              <a:rPr lang="zh-CN" altLang="en-US" dirty="0"/>
              <a:t>单击此处添加标题</a:t>
            </a:r>
            <a:endParaRPr lang="en-US" dirty="0"/>
          </a:p>
        </p:txBody>
      </p:sp>
      <p:sp>
        <p:nvSpPr>
          <p:cNvPr id="6" name="Text Placeholder 5">
            <a:extLst>
              <a:ext uri="{FF2B5EF4-FFF2-40B4-BE49-F238E27FC236}">
                <a16:creationId xmlns:a16="http://schemas.microsoft.com/office/drawing/2014/main" xmlns="" id="{2F43DA98-D48D-6947-95EF-BA3B05E68822}"/>
              </a:ext>
            </a:extLst>
          </p:cNvPr>
          <p:cNvSpPr>
            <a:spLocks noGrp="1"/>
          </p:cNvSpPr>
          <p:nvPr>
            <p:ph type="body" sz="quarter" idx="10" hasCustomPrompt="1"/>
          </p:nvPr>
        </p:nvSpPr>
        <p:spPr>
          <a:xfrm>
            <a:off x="929260" y="1949372"/>
            <a:ext cx="6535842" cy="643926"/>
          </a:xfrm>
          <a:prstGeom prst="rect">
            <a:avLst/>
          </a:prstGeom>
        </p:spPr>
        <p:txBody>
          <a:bodyPr/>
          <a:lstStyle>
            <a:lvl1pPr>
              <a:defRPr sz="1400">
                <a:solidFill>
                  <a:schemeClr val="tx1"/>
                </a:solidFill>
              </a:defRPr>
            </a:lvl1pPr>
          </a:lstStyle>
          <a:p>
            <a:pPr lvl="0"/>
            <a:r>
              <a:rPr lang="zh-CN" altLang="en-US" dirty="0"/>
              <a:t>单击此处添加文本</a:t>
            </a:r>
            <a:endParaRPr lang="en-US" dirty="0"/>
          </a:p>
        </p:txBody>
      </p:sp>
    </p:spTree>
    <p:extLst>
      <p:ext uri="{BB962C8B-B14F-4D97-AF65-F5344CB8AC3E}">
        <p14:creationId xmlns:p14="http://schemas.microsoft.com/office/powerpoint/2010/main" val="692963576"/>
      </p:ext>
    </p:extLst>
  </p:cSld>
  <p:clrMapOvr>
    <a:masterClrMapping/>
  </p:clrMapOvr>
  <p:extLst>
    <p:ext uri="{DCECCB84-F9BA-43D5-87BE-67443E8EF086}">
      <p15:sldGuideLst xmlns:p15="http://schemas.microsoft.com/office/powerpoint/2012/main">
        <p15:guide id="1" orient="horz" pos="341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 y="0"/>
            <a:ext cx="12196762" cy="6857519"/>
          </a:xfrm>
          <a:prstGeom prst="rect">
            <a:avLst/>
          </a:prstGeom>
          <a:blipFill>
            <a:blip r:embed="rId2" cstate="print"/>
            <a:stretch>
              <a:fillRect/>
            </a:stretch>
          </a:blipFill>
        </p:spPr>
        <p:txBody>
          <a:bodyPr wrap="square" lIns="0" tIns="0" rIns="0" bIns="0" rtlCol="0"/>
          <a:lstStyle/>
          <a:p>
            <a:endParaRPr sz="1092"/>
          </a:p>
        </p:txBody>
      </p:sp>
      <p:sp>
        <p:nvSpPr>
          <p:cNvPr id="17" name="bk object 17"/>
          <p:cNvSpPr/>
          <p:nvPr/>
        </p:nvSpPr>
        <p:spPr>
          <a:xfrm>
            <a:off x="11196109" y="398718"/>
            <a:ext cx="754783" cy="165672"/>
          </a:xfrm>
          <a:prstGeom prst="rect">
            <a:avLst/>
          </a:prstGeom>
          <a:blipFill>
            <a:blip r:embed="rId3" cstate="print"/>
            <a:stretch>
              <a:fillRect/>
            </a:stretch>
          </a:blipFill>
        </p:spPr>
        <p:txBody>
          <a:bodyPr wrap="square" lIns="0" tIns="0" rIns="0" bIns="0" rtlCol="0"/>
          <a:lstStyle/>
          <a:p>
            <a:endParaRPr sz="1092"/>
          </a:p>
        </p:txBody>
      </p:sp>
      <p:sp>
        <p:nvSpPr>
          <p:cNvPr id="2" name="Holder 2"/>
          <p:cNvSpPr>
            <a:spLocks noGrp="1"/>
          </p:cNvSpPr>
          <p:nvPr>
            <p:ph type="title"/>
          </p:nvPr>
        </p:nvSpPr>
        <p:spPr>
          <a:xfrm>
            <a:off x="1954174" y="2608312"/>
            <a:ext cx="8288414" cy="461986"/>
          </a:xfrm>
        </p:spPr>
        <p:txBody>
          <a:bodyPr lIns="0" tIns="0" rIns="0" bIns="0"/>
          <a:lstStyle>
            <a:lvl1pPr>
              <a:defRPr sz="3002" b="1" i="0">
                <a:solidFill>
                  <a:schemeClr val="bg1"/>
                </a:solidFill>
                <a:latin typeface="Gotham"/>
                <a:cs typeface="Gotham"/>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12/25/2020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pic>
        <p:nvPicPr>
          <p:cNvPr id="9" name="Immagine 2">
            <a:extLst>
              <a:ext uri="{FF2B5EF4-FFF2-40B4-BE49-F238E27FC236}">
                <a16:creationId xmlns:a16="http://schemas.microsoft.com/office/drawing/2014/main" xmlns="" id="{8EF19739-9B98-DE4D-B3BA-713E04557C73}"/>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75387" y="286874"/>
            <a:ext cx="1055770" cy="389363"/>
          </a:xfrm>
          <a:prstGeom prst="rect">
            <a:avLst/>
          </a:prstGeom>
        </p:spPr>
      </p:pic>
    </p:spTree>
    <p:extLst>
      <p:ext uri="{BB962C8B-B14F-4D97-AF65-F5344CB8AC3E}">
        <p14:creationId xmlns:p14="http://schemas.microsoft.com/office/powerpoint/2010/main" val="921929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954174" y="2608312"/>
            <a:ext cx="8288414" cy="461986"/>
          </a:xfrm>
        </p:spPr>
        <p:txBody>
          <a:bodyPr lIns="0" tIns="0" rIns="0" bIns="0"/>
          <a:lstStyle>
            <a:lvl1pPr>
              <a:defRPr sz="3002" b="1" i="0">
                <a:solidFill>
                  <a:schemeClr val="bg1"/>
                </a:solidFill>
                <a:latin typeface="Gotham"/>
                <a:cs typeface="Gotham"/>
              </a:defRPr>
            </a:lvl1pPr>
          </a:lstStyle>
          <a:p>
            <a:endParaRPr/>
          </a:p>
        </p:txBody>
      </p:sp>
      <p:sp>
        <p:nvSpPr>
          <p:cNvPr id="3" name="Holder 3"/>
          <p:cNvSpPr>
            <a:spLocks noGrp="1"/>
          </p:cNvSpPr>
          <p:nvPr>
            <p:ph sz="half" idx="2"/>
          </p:nvPr>
        </p:nvSpPr>
        <p:spPr>
          <a:xfrm>
            <a:off x="609838" y="1577340"/>
            <a:ext cx="5305592"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81333" y="1577340"/>
            <a:ext cx="5305592"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12/25/2020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7687099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954174" y="2608312"/>
            <a:ext cx="8288414" cy="461986"/>
          </a:xfrm>
        </p:spPr>
        <p:txBody>
          <a:bodyPr lIns="0" tIns="0" rIns="0" bIns="0"/>
          <a:lstStyle>
            <a:lvl1pPr>
              <a:defRPr sz="3002" b="1" i="0">
                <a:solidFill>
                  <a:schemeClr val="bg1"/>
                </a:solidFill>
                <a:latin typeface="Gotham"/>
                <a:cs typeface="Gotham"/>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12/25/2020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57898376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 y="0"/>
            <a:ext cx="12196762" cy="6857519"/>
          </a:xfrm>
          <a:prstGeom prst="rect">
            <a:avLst/>
          </a:prstGeom>
          <a:blipFill>
            <a:blip r:embed="rId2" cstate="print"/>
            <a:stretch>
              <a:fillRect/>
            </a:stretch>
          </a:blipFill>
        </p:spPr>
        <p:txBody>
          <a:bodyPr wrap="square" lIns="0" tIns="0" rIns="0" bIns="0" rtlCol="0"/>
          <a:lstStyle/>
          <a:p>
            <a:endParaRPr sz="1092"/>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12/25/2020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
        <p:nvSpPr>
          <p:cNvPr id="8" name="bk object 17"/>
          <p:cNvSpPr/>
          <p:nvPr userDrawn="1"/>
        </p:nvSpPr>
        <p:spPr>
          <a:xfrm>
            <a:off x="11196109" y="398718"/>
            <a:ext cx="754783" cy="165672"/>
          </a:xfrm>
          <a:prstGeom prst="rect">
            <a:avLst/>
          </a:prstGeom>
          <a:blipFill>
            <a:blip r:embed="rId3" cstate="print"/>
            <a:stretch>
              <a:fillRect/>
            </a:stretch>
          </a:blipFill>
        </p:spPr>
        <p:txBody>
          <a:bodyPr wrap="square" lIns="0" tIns="0" rIns="0" bIns="0" rtlCol="0"/>
          <a:lstStyle/>
          <a:p>
            <a:endParaRPr sz="1092"/>
          </a:p>
        </p:txBody>
      </p:sp>
      <p:pic>
        <p:nvPicPr>
          <p:cNvPr id="9" name="Immagine 2">
            <a:extLst>
              <a:ext uri="{FF2B5EF4-FFF2-40B4-BE49-F238E27FC236}">
                <a16:creationId xmlns:a16="http://schemas.microsoft.com/office/drawing/2014/main" xmlns="" id="{8EF19739-9B98-DE4D-B3BA-713E04557C73}"/>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75387" y="286874"/>
            <a:ext cx="1055770" cy="389363"/>
          </a:xfrm>
          <a:prstGeom prst="rect">
            <a:avLst/>
          </a:prstGeom>
        </p:spPr>
      </p:pic>
    </p:spTree>
    <p:extLst>
      <p:ext uri="{BB962C8B-B14F-4D97-AF65-F5344CB8AC3E}">
        <p14:creationId xmlns:p14="http://schemas.microsoft.com/office/powerpoint/2010/main" val="45186426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528" y="452211"/>
            <a:ext cx="10519708" cy="600075"/>
          </a:xfrm>
          <a:prstGeom prst="rect">
            <a:avLst/>
          </a:prstGeom>
        </p:spPr>
        <p:txBody>
          <a:bodyPr/>
          <a:lstStyle>
            <a:lvl1pPr algn="ctr">
              <a:defRPr sz="2800" baseline="0">
                <a:solidFill>
                  <a:schemeClr val="bg1"/>
                </a:solidFill>
                <a:latin typeface="Huawei Sans Medium" panose="020C0603030203020204" pitchFamily="34" charset="0"/>
                <a:cs typeface="Huawei Sans Medium" panose="020C0603030203020204" pitchFamily="34" charset="0"/>
              </a:defRPr>
            </a:lvl1pPr>
          </a:lstStyle>
          <a:p>
            <a:r>
              <a:rPr lang="en-US" altLang="zh-CN" dirty="0"/>
              <a:t>Typeface: Huawei Sans Medium</a:t>
            </a:r>
            <a:endParaRPr lang="zh-CN" altLang="en-US" dirty="0"/>
          </a:p>
        </p:txBody>
      </p:sp>
      <p:pic>
        <p:nvPicPr>
          <p:cNvPr id="3" name="图片 2">
            <a:extLst>
              <a:ext uri="{FF2B5EF4-FFF2-40B4-BE49-F238E27FC236}">
                <a16:creationId xmlns:a16="http://schemas.microsoft.com/office/drawing/2014/main" xmlns="" id="{FA971DB9-F8F6-DD4D-AAD9-A4E797513479}"/>
              </a:ext>
            </a:extLst>
          </p:cNvPr>
          <p:cNvPicPr>
            <a:picLocks noChangeAspect="1"/>
          </p:cNvPicPr>
          <p:nvPr userDrawn="1"/>
        </p:nvPicPr>
        <p:blipFill>
          <a:blip r:embed="rId2"/>
          <a:stretch>
            <a:fillRect/>
          </a:stretch>
        </p:blipFill>
        <p:spPr>
          <a:xfrm>
            <a:off x="9480013" y="5767743"/>
            <a:ext cx="2444014" cy="864833"/>
          </a:xfrm>
          <a:prstGeom prst="rect">
            <a:avLst/>
          </a:prstGeom>
        </p:spPr>
      </p:pic>
      <p:sp>
        <p:nvSpPr>
          <p:cNvPr id="7" name="文本占位符 6"/>
          <p:cNvSpPr>
            <a:spLocks noGrp="1"/>
          </p:cNvSpPr>
          <p:nvPr>
            <p:ph type="body" sz="quarter" idx="10" hasCustomPrompt="1"/>
          </p:nvPr>
        </p:nvSpPr>
        <p:spPr>
          <a:xfrm>
            <a:off x="838528" y="2067832"/>
            <a:ext cx="10519708" cy="2155825"/>
          </a:xfrm>
          <a:prstGeom prst="rect">
            <a:avLst/>
          </a:prstGeom>
        </p:spPr>
        <p:txBody>
          <a:bodyPr/>
          <a:lstStyle>
            <a:lvl1pPr algn="ctr">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ltLang="zh-CN" dirty="0"/>
              <a:t>Typeface: Huawei Sans</a:t>
            </a:r>
          </a:p>
          <a:p>
            <a:pPr lvl="0"/>
            <a:r>
              <a:rPr lang="en-US" altLang="zh-CN" dirty="0"/>
              <a:t>Add Your Text</a:t>
            </a:r>
            <a:endParaRPr lang="zh-CN" altLang="en-US" dirty="0"/>
          </a:p>
        </p:txBody>
      </p:sp>
    </p:spTree>
    <p:extLst>
      <p:ext uri="{BB962C8B-B14F-4D97-AF65-F5344CB8AC3E}">
        <p14:creationId xmlns:p14="http://schemas.microsoft.com/office/powerpoint/2010/main" val="16834934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xmlns="" id="{FA971DB9-F8F6-DD4D-AAD9-A4E797513479}"/>
              </a:ext>
            </a:extLst>
          </p:cNvPr>
          <p:cNvPicPr>
            <a:picLocks noChangeAspect="1"/>
          </p:cNvPicPr>
          <p:nvPr userDrawn="1"/>
        </p:nvPicPr>
        <p:blipFill>
          <a:blip r:embed="rId2"/>
          <a:stretch>
            <a:fillRect/>
          </a:stretch>
        </p:blipFill>
        <p:spPr>
          <a:xfrm>
            <a:off x="9480013" y="5767745"/>
            <a:ext cx="2444014" cy="864833"/>
          </a:xfrm>
          <a:prstGeom prst="rect">
            <a:avLst/>
          </a:prstGeom>
        </p:spPr>
      </p:pic>
    </p:spTree>
    <p:extLst>
      <p:ext uri="{BB962C8B-B14F-4D97-AF65-F5344CB8AC3E}">
        <p14:creationId xmlns:p14="http://schemas.microsoft.com/office/powerpoint/2010/main" val="3974470826"/>
      </p:ext>
    </p:extLst>
  </p:cSld>
  <p:clrMapOvr>
    <a:masterClrMapping/>
  </p:clrMapOvr>
  <p:extLst>
    <p:ext uri="{DCECCB84-F9BA-43D5-87BE-67443E8EF086}">
      <p15:sldGuideLst xmlns:p15="http://schemas.microsoft.com/office/powerpoint/2012/main">
        <p15:guide id="1" orient="horz" pos="232">
          <p15:clr>
            <a:srgbClr val="FBAE40"/>
          </p15:clr>
        </p15:guide>
        <p15:guide id="2" pos="166">
          <p15:clr>
            <a:srgbClr val="FBAE40"/>
          </p15:clr>
        </p15:guide>
        <p15:guide id="3" orient="horz" pos="3838">
          <p15:clr>
            <a:srgbClr val="FBAE40"/>
          </p15:clr>
        </p15:guide>
        <p15:guide id="4" pos="751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528" y="452213"/>
            <a:ext cx="10519708" cy="600075"/>
          </a:xfrm>
          <a:prstGeom prst="rect">
            <a:avLst/>
          </a:prstGeom>
        </p:spPr>
        <p:txBody>
          <a:bodyPr/>
          <a:lstStyle>
            <a:lvl1pPr algn="ctr">
              <a:defRPr sz="2799" baseline="0">
                <a:solidFill>
                  <a:schemeClr val="bg1"/>
                </a:solidFill>
                <a:latin typeface="Huawei Sans Medium" panose="020C0603030203020204" pitchFamily="34" charset="0"/>
                <a:cs typeface="Huawei Sans Medium" panose="020C0603030203020204" pitchFamily="34" charset="0"/>
              </a:defRPr>
            </a:lvl1pPr>
          </a:lstStyle>
          <a:p>
            <a:r>
              <a:rPr lang="en-US" altLang="zh-CN"/>
              <a:t>Typeface: Huawei Sans Medium</a:t>
            </a:r>
            <a:endParaRPr lang="zh-CN" altLang="en-US"/>
          </a:p>
        </p:txBody>
      </p:sp>
      <p:pic>
        <p:nvPicPr>
          <p:cNvPr id="3" name="图片 2">
            <a:extLst>
              <a:ext uri="{FF2B5EF4-FFF2-40B4-BE49-F238E27FC236}">
                <a16:creationId xmlns:a16="http://schemas.microsoft.com/office/drawing/2014/main" xmlns="" id="{FA971DB9-F8F6-DD4D-AAD9-A4E797513479}"/>
              </a:ext>
            </a:extLst>
          </p:cNvPr>
          <p:cNvPicPr>
            <a:picLocks noChangeAspect="1"/>
          </p:cNvPicPr>
          <p:nvPr userDrawn="1"/>
        </p:nvPicPr>
        <p:blipFill>
          <a:blip r:embed="rId2"/>
          <a:stretch>
            <a:fillRect/>
          </a:stretch>
        </p:blipFill>
        <p:spPr>
          <a:xfrm>
            <a:off x="9480013" y="5767745"/>
            <a:ext cx="2444014" cy="864833"/>
          </a:xfrm>
          <a:prstGeom prst="rect">
            <a:avLst/>
          </a:prstGeom>
        </p:spPr>
      </p:pic>
      <p:sp>
        <p:nvSpPr>
          <p:cNvPr id="7" name="文本占位符 6"/>
          <p:cNvSpPr>
            <a:spLocks noGrp="1"/>
          </p:cNvSpPr>
          <p:nvPr>
            <p:ph type="body" sz="quarter" idx="10" hasCustomPrompt="1"/>
          </p:nvPr>
        </p:nvSpPr>
        <p:spPr>
          <a:xfrm>
            <a:off x="838528" y="2067834"/>
            <a:ext cx="10519708" cy="2155825"/>
          </a:xfrm>
          <a:prstGeom prst="rect">
            <a:avLst/>
          </a:prstGeom>
        </p:spPr>
        <p:txBody>
          <a:bodyPr/>
          <a:lstStyle>
            <a:lvl1pPr algn="ctr">
              <a:defRPr sz="1599"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ltLang="zh-CN"/>
              <a:t>Typeface: Huawei Sans</a:t>
            </a:r>
          </a:p>
          <a:p>
            <a:pPr lvl="0"/>
            <a:r>
              <a:rPr lang="en-US" altLang="zh-CN"/>
              <a:t>Add Your Text</a:t>
            </a:r>
            <a:endParaRPr lang="zh-CN" altLang="en-US"/>
          </a:p>
        </p:txBody>
      </p:sp>
    </p:spTree>
    <p:extLst>
      <p:ext uri="{BB962C8B-B14F-4D97-AF65-F5344CB8AC3E}">
        <p14:creationId xmlns:p14="http://schemas.microsoft.com/office/powerpoint/2010/main" val="3194645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3_标题幻灯片">
    <p:spTree>
      <p:nvGrpSpPr>
        <p:cNvPr id="1" name=""/>
        <p:cNvGrpSpPr/>
        <p:nvPr/>
      </p:nvGrpSpPr>
      <p:grpSpPr>
        <a:xfrm>
          <a:off x="0" y="0"/>
          <a:ext cx="0" cy="0"/>
          <a:chOff x="0" y="0"/>
          <a:chExt cx="0" cy="0"/>
        </a:xfrm>
      </p:grpSpPr>
      <p:sp>
        <p:nvSpPr>
          <p:cNvPr id="3" name="标题占位符 6"/>
          <p:cNvSpPr>
            <a:spLocks noGrp="1"/>
          </p:cNvSpPr>
          <p:nvPr>
            <p:ph type="title"/>
          </p:nvPr>
        </p:nvSpPr>
        <p:spPr>
          <a:xfrm>
            <a:off x="474318" y="289695"/>
            <a:ext cx="10519708" cy="691039"/>
          </a:xfrm>
          <a:prstGeom prst="rect">
            <a:avLst/>
          </a:prstGeom>
        </p:spPr>
        <p:txBody>
          <a:bodyPr vert="horz" lIns="91440" tIns="45720" rIns="91440" bIns="45720" rtlCol="0" anchor="ctr">
            <a:noAutofit/>
          </a:bodyPr>
          <a:lstStyle/>
          <a:p>
            <a:endParaRPr lang="zh-CN" altLang="en-US"/>
          </a:p>
        </p:txBody>
      </p:sp>
    </p:spTree>
    <p:extLst>
      <p:ext uri="{BB962C8B-B14F-4D97-AF65-F5344CB8AC3E}">
        <p14:creationId xmlns:p14="http://schemas.microsoft.com/office/powerpoint/2010/main" val="6437512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 y="0"/>
            <a:ext cx="12196762" cy="6857519"/>
          </a:xfrm>
          <a:prstGeom prst="rect">
            <a:avLst/>
          </a:prstGeom>
          <a:blipFill>
            <a:blip r:embed="rId14" cstate="print"/>
            <a:stretch>
              <a:fillRect/>
            </a:stretch>
          </a:blipFill>
        </p:spPr>
        <p:txBody>
          <a:bodyPr wrap="square" lIns="0" tIns="0" rIns="0" bIns="0" rtlCol="0"/>
          <a:lstStyle/>
          <a:p>
            <a:endParaRPr sz="1092"/>
          </a:p>
        </p:txBody>
      </p:sp>
      <p:sp>
        <p:nvSpPr>
          <p:cNvPr id="2" name="Holder 2"/>
          <p:cNvSpPr>
            <a:spLocks noGrp="1"/>
          </p:cNvSpPr>
          <p:nvPr>
            <p:ph type="title"/>
          </p:nvPr>
        </p:nvSpPr>
        <p:spPr>
          <a:xfrm>
            <a:off x="1806543" y="398718"/>
            <a:ext cx="8288414" cy="761747"/>
          </a:xfrm>
          <a:prstGeom prst="rect">
            <a:avLst/>
          </a:prstGeom>
        </p:spPr>
        <p:txBody>
          <a:bodyPr wrap="square" lIns="0" tIns="0" rIns="0" bIns="0">
            <a:spAutoFit/>
          </a:bodyPr>
          <a:lstStyle>
            <a:lvl1pPr>
              <a:defRPr sz="4950" b="1" i="0">
                <a:solidFill>
                  <a:schemeClr val="bg1"/>
                </a:solidFill>
                <a:latin typeface="Gotham"/>
                <a:cs typeface="Gotham"/>
              </a:defRPr>
            </a:lvl1pPr>
          </a:lstStyle>
          <a:p>
            <a:endParaRPr dirty="0"/>
          </a:p>
        </p:txBody>
      </p:sp>
      <p:sp>
        <p:nvSpPr>
          <p:cNvPr id="3" name="Holder 3"/>
          <p:cNvSpPr>
            <a:spLocks noGrp="1"/>
          </p:cNvSpPr>
          <p:nvPr>
            <p:ph type="body" idx="1"/>
          </p:nvPr>
        </p:nvSpPr>
        <p:spPr>
          <a:xfrm>
            <a:off x="976562" y="2119089"/>
            <a:ext cx="10243638" cy="276999"/>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146900" y="6377940"/>
            <a:ext cx="3902964" cy="276999"/>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839" y="6377940"/>
            <a:ext cx="2805255"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12/25/2020</a:t>
            </a:fld>
            <a:endParaRPr lang="en-US"/>
          </a:p>
        </p:txBody>
      </p:sp>
      <p:sp>
        <p:nvSpPr>
          <p:cNvPr id="6" name="Holder 6"/>
          <p:cNvSpPr>
            <a:spLocks noGrp="1"/>
          </p:cNvSpPr>
          <p:nvPr>
            <p:ph type="sldNum" sz="quarter" idx="7"/>
          </p:nvPr>
        </p:nvSpPr>
        <p:spPr>
          <a:xfrm>
            <a:off x="8781671" y="6377940"/>
            <a:ext cx="2805255" cy="276999"/>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303550212"/>
      </p:ext>
    </p:extLst>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01" r:id="rId6"/>
    <p:sldLayoutId id="2147483918" r:id="rId7"/>
    <p:sldLayoutId id="2147483919" r:id="rId8"/>
    <p:sldLayoutId id="2147483921" r:id="rId9"/>
    <p:sldLayoutId id="2147483922" r:id="rId10"/>
    <p:sldLayoutId id="2147483924" r:id="rId11"/>
    <p:sldLayoutId id="2147483933" r:id="rId12"/>
  </p:sldLayoutIdLst>
  <p:timing>
    <p:tnLst>
      <p:par>
        <p:cTn id="1" dur="indefinite" restart="never" nodeType="tmRoot"/>
      </p:par>
    </p:tnLst>
  </p:timing>
  <p:txStyles>
    <p:titleStyle>
      <a:lvl1pPr algn="ctr">
        <a:defRPr>
          <a:latin typeface="+mj-lt"/>
          <a:ea typeface="+mj-ea"/>
          <a:cs typeface="+mj-cs"/>
        </a:defRPr>
      </a:lvl1pPr>
    </p:titleStyle>
    <p:bodyStyle>
      <a:lvl1pPr marL="0">
        <a:defRPr>
          <a:latin typeface="+mn-lt"/>
          <a:ea typeface="+mn-ea"/>
          <a:cs typeface="+mn-cs"/>
        </a:defRPr>
      </a:lvl1pPr>
      <a:lvl2pPr marL="277246">
        <a:defRPr>
          <a:latin typeface="+mn-lt"/>
          <a:ea typeface="+mn-ea"/>
          <a:cs typeface="+mn-cs"/>
        </a:defRPr>
      </a:lvl2pPr>
      <a:lvl3pPr marL="554492">
        <a:defRPr>
          <a:latin typeface="+mn-lt"/>
          <a:ea typeface="+mn-ea"/>
          <a:cs typeface="+mn-cs"/>
        </a:defRPr>
      </a:lvl3pPr>
      <a:lvl4pPr marL="831738">
        <a:defRPr>
          <a:latin typeface="+mn-lt"/>
          <a:ea typeface="+mn-ea"/>
          <a:cs typeface="+mn-cs"/>
        </a:defRPr>
      </a:lvl4pPr>
      <a:lvl5pPr marL="1108984">
        <a:defRPr>
          <a:latin typeface="+mn-lt"/>
          <a:ea typeface="+mn-ea"/>
          <a:cs typeface="+mn-cs"/>
        </a:defRPr>
      </a:lvl5pPr>
      <a:lvl6pPr marL="1386230">
        <a:defRPr>
          <a:latin typeface="+mn-lt"/>
          <a:ea typeface="+mn-ea"/>
          <a:cs typeface="+mn-cs"/>
        </a:defRPr>
      </a:lvl6pPr>
      <a:lvl7pPr marL="1663476">
        <a:defRPr>
          <a:latin typeface="+mn-lt"/>
          <a:ea typeface="+mn-ea"/>
          <a:cs typeface="+mn-cs"/>
        </a:defRPr>
      </a:lvl7pPr>
      <a:lvl8pPr marL="1940723">
        <a:defRPr>
          <a:latin typeface="+mn-lt"/>
          <a:ea typeface="+mn-ea"/>
          <a:cs typeface="+mn-cs"/>
        </a:defRPr>
      </a:lvl8pPr>
      <a:lvl9pPr marL="2217969">
        <a:defRPr>
          <a:latin typeface="+mn-lt"/>
          <a:ea typeface="+mn-ea"/>
          <a:cs typeface="+mn-cs"/>
        </a:defRPr>
      </a:lvl9pPr>
    </p:bodyStyle>
    <p:otherStyle>
      <a:lvl1pPr marL="0">
        <a:defRPr>
          <a:latin typeface="+mn-lt"/>
          <a:ea typeface="+mn-ea"/>
          <a:cs typeface="+mn-cs"/>
        </a:defRPr>
      </a:lvl1pPr>
      <a:lvl2pPr marL="277246">
        <a:defRPr>
          <a:latin typeface="+mn-lt"/>
          <a:ea typeface="+mn-ea"/>
          <a:cs typeface="+mn-cs"/>
        </a:defRPr>
      </a:lvl2pPr>
      <a:lvl3pPr marL="554492">
        <a:defRPr>
          <a:latin typeface="+mn-lt"/>
          <a:ea typeface="+mn-ea"/>
          <a:cs typeface="+mn-cs"/>
        </a:defRPr>
      </a:lvl3pPr>
      <a:lvl4pPr marL="831738">
        <a:defRPr>
          <a:latin typeface="+mn-lt"/>
          <a:ea typeface="+mn-ea"/>
          <a:cs typeface="+mn-cs"/>
        </a:defRPr>
      </a:lvl4pPr>
      <a:lvl5pPr marL="1108984">
        <a:defRPr>
          <a:latin typeface="+mn-lt"/>
          <a:ea typeface="+mn-ea"/>
          <a:cs typeface="+mn-cs"/>
        </a:defRPr>
      </a:lvl5pPr>
      <a:lvl6pPr marL="1386230">
        <a:defRPr>
          <a:latin typeface="+mn-lt"/>
          <a:ea typeface="+mn-ea"/>
          <a:cs typeface="+mn-cs"/>
        </a:defRPr>
      </a:lvl6pPr>
      <a:lvl7pPr marL="1663476">
        <a:defRPr>
          <a:latin typeface="+mn-lt"/>
          <a:ea typeface="+mn-ea"/>
          <a:cs typeface="+mn-cs"/>
        </a:defRPr>
      </a:lvl7pPr>
      <a:lvl8pPr marL="1940723">
        <a:defRPr>
          <a:latin typeface="+mn-lt"/>
          <a:ea typeface="+mn-ea"/>
          <a:cs typeface="+mn-cs"/>
        </a:defRPr>
      </a:lvl8pPr>
      <a:lvl9pPr marL="2217969">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hyperlink" Target="https://docs.unity3d.com/Manual/UnityIAP.html" TargetMode="External"/><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hyperlink" Target="https://assetstore.unity.com/packages/add-ons/services/huawei-hms-core-app-services-176968"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11.png"/><Relationship Id="rId11" Type="http://schemas.openxmlformats.org/officeDocument/2006/relationships/hyperlink" Target="https://github.com/EvilMindDevs/hms-unity-plugin" TargetMode="External"/><Relationship Id="rId5" Type="http://schemas.openxmlformats.org/officeDocument/2006/relationships/image" Target="../media/image10.png"/><Relationship Id="rId10" Type="http://schemas.openxmlformats.org/officeDocument/2006/relationships/hyperlink" Target="https://distribute.dashboard.unity.com/udp/partners/HuaweiAppGallery" TargetMode="External"/><Relationship Id="rId4" Type="http://schemas.openxmlformats.org/officeDocument/2006/relationships/image" Target="../media/image9.png"/><Relationship Id="rId9" Type="http://schemas.openxmlformats.org/officeDocument/2006/relationships/image" Target="../media/image14.png"/><Relationship Id="rId14" Type="http://schemas.openxmlformats.org/officeDocument/2006/relationships/image" Target="../media/image15.png"/></Relationships>
</file>

<file path=ppt/slides/_rels/slide4.xml.rels><?xml version="1.0" encoding="UTF-8" standalone="yes"?>
<Relationships xmlns="http://schemas.openxmlformats.org/package/2006/relationships"><Relationship Id="rId8" Type="http://schemas.openxmlformats.org/officeDocument/2006/relationships/hyperlink" Target="https://forums.developer.huawei.com/forumPortal/en/home" TargetMode="External"/><Relationship Id="rId3" Type="http://schemas.openxmlformats.org/officeDocument/2006/relationships/hyperlink" Target="https://medium.com/huawei-developers/importance-of-huawei-account-kit-for-unity-and-integration-5c9840eda649" TargetMode="External"/><Relationship Id="rId7" Type="http://schemas.openxmlformats.org/officeDocument/2006/relationships/hyperlink" Target="https://support.unity3d.com/hc/en-us/categories/200417079-Services?_ga=2.93668436.838580282.1601469540-71103090.1592303159" TargetMode="External"/><Relationship Id="rId2" Type="http://schemas.openxmlformats.org/officeDocument/2006/relationships/hyperlink" Target="https://developer.huawei.com/consumer/en/devservice/doc/10104" TargetMode="External"/><Relationship Id="rId1" Type="http://schemas.openxmlformats.org/officeDocument/2006/relationships/slideLayout" Target="../slideLayouts/slideLayout4.xml"/><Relationship Id="rId6" Type="http://schemas.openxmlformats.org/officeDocument/2006/relationships/hyperlink" Target="https://docs.unity3d.com/Packages/com.unity.purchasing.udp@2.0/manual/index.html" TargetMode="External"/><Relationship Id="rId5" Type="http://schemas.openxmlformats.org/officeDocument/2006/relationships/hyperlink" Target="https://github.com/gmYusuf/HMSUnityIAP" TargetMode="External"/><Relationship Id="rId10" Type="http://schemas.openxmlformats.org/officeDocument/2006/relationships/hyperlink" Target="https://www.youtube.com/watch?v=5QiXMcPVH_M&amp;feature=youtu.be&amp;ab_channel=RobertMay" TargetMode="External"/><Relationship Id="rId4" Type="http://schemas.openxmlformats.org/officeDocument/2006/relationships/hyperlink" Target="https://github.com/MustafaCQN/HmsUnityIAP" TargetMode="External"/><Relationship Id="rId9" Type="http://schemas.openxmlformats.org/officeDocument/2006/relationships/hyperlink" Target="https://distribute.dashboard.unity.com/udp/guideDoc/HUAWEI" TargetMode="External"/></Relationships>
</file>

<file path=ppt/slides/_rels/slide5.xml.rels><?xml version="1.0" encoding="UTF-8" standalone="yes"?>
<Relationships xmlns="http://schemas.openxmlformats.org/package/2006/relationships"><Relationship Id="rId3" Type="http://schemas.openxmlformats.org/officeDocument/2006/relationships/package" Target="../embeddings/Microsoft_PowerPoint_Presentation1.pptx"/><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17.wmf"/><Relationship Id="rId5" Type="http://schemas.openxmlformats.org/officeDocument/2006/relationships/package" Target="../embeddings/Microsoft_PowerPoint_Presentation2.pptx"/><Relationship Id="rId4" Type="http://schemas.openxmlformats.org/officeDocument/2006/relationships/image" Target="../media/image16.w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8"/>
          <p:cNvSpPr txBox="1">
            <a:spLocks/>
          </p:cNvSpPr>
          <p:nvPr/>
        </p:nvSpPr>
        <p:spPr>
          <a:xfrm>
            <a:off x="1639306" y="493961"/>
            <a:ext cx="8866968" cy="2451559"/>
          </a:xfrm>
          <a:prstGeom prst="rect">
            <a:avLst/>
          </a:prstGeom>
          <a:ln>
            <a:noFill/>
            <a:prstDash val="dash"/>
          </a:ln>
        </p:spPr>
        <p:txBody>
          <a:bodyPr lIns="0" tIns="0" rIns="0" bIns="0" anchor="t">
            <a:noAutofit/>
          </a:bodyPr>
          <a:lstStyle>
            <a:lvl1pPr algn="l" defTabSz="914400" rtl="0" eaLnBrk="1" latinLnBrk="0" hangingPunct="1">
              <a:lnSpc>
                <a:spcPts val="3440"/>
              </a:lnSpc>
              <a:spcBef>
                <a:spcPct val="0"/>
              </a:spcBef>
              <a:buNone/>
              <a:defRPr sz="3200" b="0" i="0" kern="1200">
                <a:solidFill>
                  <a:schemeClr val="tx1"/>
                </a:solidFill>
                <a:latin typeface="Microsoft YaHei" panose="020B0503020204020204" pitchFamily="34" charset="-122"/>
                <a:ea typeface="Microsoft YaHei" panose="020B0503020204020204" pitchFamily="34" charset="-122"/>
                <a:cs typeface="+mj-cs"/>
              </a:defRPr>
            </a:lvl1pPr>
          </a:lstStyle>
          <a:p>
            <a:pPr algn="ctr">
              <a:lnSpc>
                <a:spcPct val="100000"/>
              </a:lnSpc>
            </a:pPr>
            <a:r>
              <a:rPr lang="tr-TR" altLang="zh-CN" sz="4000" b="1"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Gotham" panose="02000603030000020004" pitchFamily="50" charset="0"/>
              </a:rPr>
              <a:t>HUAWEI Mobile Services</a:t>
            </a:r>
          </a:p>
          <a:p>
            <a:pPr algn="ctr">
              <a:lnSpc>
                <a:spcPct val="100000"/>
              </a:lnSpc>
            </a:pPr>
            <a:r>
              <a:rPr lang="tr-TR" altLang="zh-CN" sz="4000" b="1"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Gotham" panose="02000603030000020004" pitchFamily="50" charset="0"/>
              </a:rPr>
              <a:t>Unity </a:t>
            </a:r>
            <a:r>
              <a:rPr lang="tr-TR" sz="4000" b="1" dirty="0" smtClean="0">
                <a:solidFill>
                  <a:schemeClr val="bg1"/>
                </a:solidFill>
                <a:latin typeface="Arial" panose="020B0604020202020204" pitchFamily="34" charset="0"/>
                <a:cs typeface="Arial" panose="020B0604020202020204" pitchFamily="34" charset="0"/>
              </a:rPr>
              <a:t>Game Integration</a:t>
            </a:r>
          </a:p>
          <a:p>
            <a:pPr algn="ctr">
              <a:lnSpc>
                <a:spcPct val="100000"/>
              </a:lnSpc>
            </a:pPr>
            <a:r>
              <a:rPr lang="tr-TR" altLang="zh-CN" sz="40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Gotham" panose="02000603030000020004" pitchFamily="50" charset="0"/>
              </a:rPr>
              <a:t>Solution Overview</a:t>
            </a:r>
            <a:endParaRPr lang="en-US" altLang="zh-CN" sz="40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Gotham" panose="02000603030000020004" pitchFamily="50" charset="0"/>
            </a:endParaRPr>
          </a:p>
        </p:txBody>
      </p:sp>
      <p:sp>
        <p:nvSpPr>
          <p:cNvPr id="2" name="Rectangle 1"/>
          <p:cNvSpPr/>
          <p:nvPr/>
        </p:nvSpPr>
        <p:spPr>
          <a:xfrm>
            <a:off x="4694238" y="6117696"/>
            <a:ext cx="2058715" cy="584775"/>
          </a:xfrm>
          <a:prstGeom prst="rect">
            <a:avLst/>
          </a:prstGeom>
        </p:spPr>
        <p:txBody>
          <a:bodyPr wrap="square">
            <a:spAutoFit/>
          </a:bodyPr>
          <a:lstStyle/>
          <a:p>
            <a:pPr algn="ctr"/>
            <a:r>
              <a:rPr lang="en-US" sz="1600" dirty="0" smtClean="0">
                <a:solidFill>
                  <a:schemeClr val="bg1"/>
                </a:solidFill>
                <a:latin typeface="Arial" panose="020B0604020202020204" pitchFamily="34" charset="0"/>
                <a:cs typeface="Arial" panose="020B0604020202020204" pitchFamily="34" charset="0"/>
              </a:rPr>
              <a:t>Oct </a:t>
            </a:r>
            <a:r>
              <a:rPr lang="tr-TR" sz="1600" dirty="0" smtClean="0">
                <a:solidFill>
                  <a:schemeClr val="bg1"/>
                </a:solidFill>
                <a:latin typeface="Arial" panose="020B0604020202020204" pitchFamily="34" charset="0"/>
                <a:cs typeface="Arial" panose="020B0604020202020204" pitchFamily="34" charset="0"/>
              </a:rPr>
              <a:t>2020</a:t>
            </a:r>
          </a:p>
          <a:p>
            <a:pPr algn="ctr"/>
            <a:r>
              <a:rPr lang="tr-TR" sz="1600" dirty="0" smtClean="0">
                <a:solidFill>
                  <a:schemeClr val="bg1"/>
                </a:solidFill>
                <a:latin typeface="Arial" panose="020B0604020202020204" pitchFamily="34" charset="0"/>
                <a:cs typeface="Arial" panose="020B0604020202020204" pitchFamily="34" charset="0"/>
              </a:rPr>
              <a:t>Mustafa CAN</a:t>
            </a:r>
            <a:endParaRPr lang="es-ES" sz="1600" dirty="0">
              <a:solidFill>
                <a:schemeClr val="bg1"/>
              </a:solidFill>
              <a:latin typeface="Arial" panose="020B0604020202020204" pitchFamily="34" charset="0"/>
              <a:cs typeface="Arial" panose="020B0604020202020204" pitchFamily="34" charset="0"/>
            </a:endParaRPr>
          </a:p>
        </p:txBody>
      </p:sp>
      <p:pic>
        <p:nvPicPr>
          <p:cNvPr id="2050" name="Picture 2" descr="https://avatars2.githubusercontent.com/u/9402356?s=460&amp;v=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3378" y="2945520"/>
            <a:ext cx="2420302" cy="2420303"/>
          </a:xfrm>
          <a:prstGeom prst="rect">
            <a:avLst/>
          </a:prstGeom>
          <a:noFill/>
          <a:ln>
            <a:solidFill>
              <a:srgbClr val="FF7200"/>
            </a:solidFill>
          </a:ln>
          <a:effectLst>
            <a:glow rad="228600">
              <a:schemeClr val="accent2">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054" name="Picture 6" descr="https://assetstorev1-prd-cdn.unity3d.com/key-image/1e08e731-89ed-4c4b-9fb3-2b1f0c5e3b0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77474" y="2945520"/>
            <a:ext cx="3628800" cy="2419200"/>
          </a:xfrm>
          <a:prstGeom prst="rect">
            <a:avLst/>
          </a:prstGeom>
          <a:noFill/>
          <a:effectLst>
            <a:glow rad="228600">
              <a:schemeClr val="accent2">
                <a:satMod val="175000"/>
                <a:alpha val="4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7672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334824"/>
            <a:ext cx="12196763" cy="690255"/>
          </a:xfrm>
        </p:spPr>
        <p:txBody>
          <a:bodyPr/>
          <a:lstStyle/>
          <a:p>
            <a:pPr algn="ctr"/>
            <a:r>
              <a:rPr lang="tr-TR" dirty="0" smtClean="0">
                <a:solidFill>
                  <a:schemeClr val="bg1"/>
                </a:solidFill>
                <a:latin typeface="Arial" panose="020B0604020202020204" pitchFamily="34" charset="0"/>
                <a:cs typeface="Arial" panose="020B0604020202020204" pitchFamily="34" charset="0"/>
              </a:rPr>
              <a:t>How to Integrate Unity Games into HMS?</a:t>
            </a:r>
            <a:endParaRPr lang="tr-TR" dirty="0">
              <a:solidFill>
                <a:schemeClr val="bg1"/>
              </a:solidFill>
              <a:latin typeface="Arial" panose="020B0604020202020204" pitchFamily="34" charset="0"/>
              <a:cs typeface="Arial" panose="020B0604020202020204" pitchFamily="34" charset="0"/>
            </a:endParaRPr>
          </a:p>
        </p:txBody>
      </p:sp>
      <p:sp>
        <p:nvSpPr>
          <p:cNvPr id="4" name="TextBox 3"/>
          <p:cNvSpPr txBox="1"/>
          <p:nvPr/>
        </p:nvSpPr>
        <p:spPr>
          <a:xfrm>
            <a:off x="1131420" y="1279647"/>
            <a:ext cx="10917148" cy="1569660"/>
          </a:xfrm>
          <a:prstGeom prst="rect">
            <a:avLst/>
          </a:prstGeom>
          <a:noFill/>
        </p:spPr>
        <p:txBody>
          <a:bodyPr wrap="square" rtlCol="0">
            <a:spAutoFit/>
          </a:bodyPr>
          <a:lstStyle/>
          <a:p>
            <a:r>
              <a:rPr lang="tr-TR" sz="1600" dirty="0" smtClean="0">
                <a:solidFill>
                  <a:schemeClr val="bg1"/>
                </a:solidFill>
                <a:latin typeface="Arial" panose="020B0604020202020204" pitchFamily="34" charset="0"/>
                <a:cs typeface="Arial" panose="020B0604020202020204" pitchFamily="34" charset="0"/>
              </a:rPr>
              <a:t>Unity games has 4 different option to integrate into HMS ecosystem.</a:t>
            </a:r>
          </a:p>
          <a:p>
            <a:endParaRPr lang="tr-TR" sz="1600" dirty="0" smtClean="0">
              <a:solidFill>
                <a:schemeClr val="bg1"/>
              </a:solidFill>
              <a:latin typeface="Arial" panose="020B0604020202020204" pitchFamily="34" charset="0"/>
              <a:cs typeface="Arial" panose="020B0604020202020204" pitchFamily="34" charset="0"/>
            </a:endParaRPr>
          </a:p>
          <a:p>
            <a:pPr marL="342900" indent="-342900">
              <a:buFont typeface="+mj-lt"/>
              <a:buAutoNum type="arabicPeriod"/>
            </a:pPr>
            <a:r>
              <a:rPr lang="tr-TR" sz="1600" dirty="0" smtClean="0">
                <a:solidFill>
                  <a:schemeClr val="bg1"/>
                </a:solidFill>
                <a:latin typeface="Arial" panose="020B0604020202020204" pitchFamily="34" charset="0"/>
                <a:cs typeface="Arial" panose="020B0604020202020204" pitchFamily="34" charset="0"/>
              </a:rPr>
              <a:t>Unity Distribution Portal (UDP)</a:t>
            </a:r>
          </a:p>
          <a:p>
            <a:pPr marL="342900" indent="-342900">
              <a:buFont typeface="+mj-lt"/>
              <a:buAutoNum type="arabicPeriod"/>
            </a:pPr>
            <a:r>
              <a:rPr lang="tr-TR" sz="1600" dirty="0" smtClean="0">
                <a:solidFill>
                  <a:schemeClr val="bg1"/>
                </a:solidFill>
                <a:latin typeface="Arial" panose="020B0604020202020204" pitchFamily="34" charset="0"/>
                <a:cs typeface="Arial" panose="020B0604020202020204" pitchFamily="34" charset="0"/>
              </a:rPr>
              <a:t>HMS Unity Plugin</a:t>
            </a:r>
          </a:p>
          <a:p>
            <a:pPr marL="342900" indent="-342900">
              <a:buFont typeface="+mj-lt"/>
              <a:buAutoNum type="arabicPeriod"/>
            </a:pPr>
            <a:r>
              <a:rPr lang="tr-TR" sz="1600" dirty="0" smtClean="0">
                <a:solidFill>
                  <a:schemeClr val="bg1"/>
                </a:solidFill>
                <a:latin typeface="Arial" panose="020B0604020202020204" pitchFamily="34" charset="0"/>
                <a:cs typeface="Arial" panose="020B0604020202020204" pitchFamily="34" charset="0"/>
              </a:rPr>
              <a:t>Unity Asset Store</a:t>
            </a:r>
          </a:p>
          <a:p>
            <a:pPr marL="342900" indent="-342900">
              <a:buFont typeface="+mj-lt"/>
              <a:buAutoNum type="arabicPeriod"/>
            </a:pPr>
            <a:r>
              <a:rPr lang="tr-TR" sz="1600" dirty="0" smtClean="0">
                <a:solidFill>
                  <a:schemeClr val="bg1"/>
                </a:solidFill>
                <a:latin typeface="Arial" panose="020B0604020202020204" pitchFamily="34" charset="0"/>
                <a:cs typeface="Arial" panose="020B0604020202020204" pitchFamily="34" charset="0"/>
              </a:rPr>
              <a:t>Manual – Toolkit</a:t>
            </a:r>
          </a:p>
        </p:txBody>
      </p:sp>
      <p:pic>
        <p:nvPicPr>
          <p:cNvPr id="1026" name="Picture 2" descr="UDP"/>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868698" y="1436964"/>
            <a:ext cx="1917290" cy="106322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131420" y="3098378"/>
            <a:ext cx="10077354" cy="2893100"/>
          </a:xfrm>
          <a:prstGeom prst="rect">
            <a:avLst/>
          </a:prstGeom>
          <a:noFill/>
        </p:spPr>
        <p:txBody>
          <a:bodyPr wrap="square" rtlCol="0">
            <a:spAutoFit/>
          </a:bodyPr>
          <a:lstStyle/>
          <a:p>
            <a:r>
              <a:rPr lang="en-US" sz="1400" b="1" dirty="0" smtClean="0">
                <a:solidFill>
                  <a:srgbClr val="FFC000"/>
                </a:solidFill>
                <a:latin typeface="Arial" panose="020B0604020202020204" pitchFamily="34" charset="0"/>
                <a:cs typeface="Arial" panose="020B0604020202020204" pitchFamily="34" charset="0"/>
              </a:rPr>
              <a:t>UDP</a:t>
            </a:r>
            <a:r>
              <a:rPr lang="en-US" sz="1400" dirty="0" smtClean="0">
                <a:solidFill>
                  <a:srgbClr val="FFC000"/>
                </a:solidFill>
                <a:latin typeface="Arial" panose="020B0604020202020204" pitchFamily="34" charset="0"/>
                <a:cs typeface="Arial" panose="020B0604020202020204" pitchFamily="34" charset="0"/>
              </a:rPr>
              <a:t> </a:t>
            </a:r>
            <a:r>
              <a:rPr lang="en-US" sz="1400" dirty="0">
                <a:solidFill>
                  <a:schemeClr val="bg1"/>
                </a:solidFill>
                <a:latin typeface="Arial" panose="020B0604020202020204" pitchFamily="34" charset="0"/>
                <a:cs typeface="Arial" panose="020B0604020202020204" pitchFamily="34" charset="0"/>
              </a:rPr>
              <a:t>is an official product and centralized platform of Unity that allows developers to integrate particular capabilities from different providers to their games and release their games to multiple app stores. Unity is officially developing, maintaining and providing support to Unity </a:t>
            </a:r>
            <a:r>
              <a:rPr lang="en-US" sz="1400" dirty="0" smtClean="0">
                <a:solidFill>
                  <a:schemeClr val="bg1"/>
                </a:solidFill>
                <a:latin typeface="Arial" panose="020B0604020202020204" pitchFamily="34" charset="0"/>
                <a:cs typeface="Arial" panose="020B0604020202020204" pitchFamily="34" charset="0"/>
              </a:rPr>
              <a:t>developers</a:t>
            </a:r>
          </a:p>
          <a:p>
            <a:endParaRPr lang="tr-TR" sz="1400" dirty="0">
              <a:solidFill>
                <a:schemeClr val="bg1"/>
              </a:solidFill>
              <a:latin typeface="Arial" panose="020B0604020202020204" pitchFamily="34" charset="0"/>
              <a:cs typeface="Arial" panose="020B0604020202020204" pitchFamily="34" charset="0"/>
            </a:endParaRPr>
          </a:p>
          <a:p>
            <a:r>
              <a:rPr lang="en-US" sz="1400" b="1" dirty="0">
                <a:solidFill>
                  <a:srgbClr val="FFC000"/>
                </a:solidFill>
                <a:latin typeface="Arial" panose="020B0604020202020204" pitchFamily="34" charset="0"/>
                <a:cs typeface="Arial" panose="020B0604020202020204" pitchFamily="34" charset="0"/>
              </a:rPr>
              <a:t>HMS Unity Plugin </a:t>
            </a:r>
            <a:r>
              <a:rPr lang="en-US" sz="1400" dirty="0">
                <a:solidFill>
                  <a:schemeClr val="bg1"/>
                </a:solidFill>
                <a:latin typeface="Arial" panose="020B0604020202020204" pitchFamily="34" charset="0"/>
                <a:cs typeface="Arial" panose="020B0604020202020204" pitchFamily="34" charset="0"/>
              </a:rPr>
              <a:t>is an open source and community driven project that allows game developers to utilize Huawei Mobile Services in games. This plugin reflects rich world of HMS to unity and provides seamless integration for developers. Experts of Huawei are also contributing on this open source </a:t>
            </a:r>
            <a:r>
              <a:rPr lang="en-US" sz="1400" dirty="0" smtClean="0">
                <a:solidFill>
                  <a:schemeClr val="bg1"/>
                </a:solidFill>
                <a:latin typeface="Arial" panose="020B0604020202020204" pitchFamily="34" charset="0"/>
                <a:cs typeface="Arial" panose="020B0604020202020204" pitchFamily="34" charset="0"/>
              </a:rPr>
              <a:t>project</a:t>
            </a:r>
          </a:p>
          <a:p>
            <a:endParaRPr lang="tr-TR" sz="1400" dirty="0">
              <a:solidFill>
                <a:srgbClr val="FFC000"/>
              </a:solidFill>
              <a:latin typeface="Arial" panose="020B0604020202020204" pitchFamily="34" charset="0"/>
              <a:cs typeface="Arial" panose="020B0604020202020204" pitchFamily="34" charset="0"/>
            </a:endParaRPr>
          </a:p>
          <a:p>
            <a:r>
              <a:rPr lang="tr-TR" sz="1400" b="1" dirty="0" smtClean="0">
                <a:solidFill>
                  <a:srgbClr val="FFC000"/>
                </a:solidFill>
                <a:latin typeface="Arial" panose="020B0604020202020204" pitchFamily="34" charset="0"/>
                <a:cs typeface="Arial" panose="020B0604020202020204" pitchFamily="34" charset="0"/>
              </a:rPr>
              <a:t>Unity Asset Store </a:t>
            </a:r>
            <a:r>
              <a:rPr lang="en-US" sz="1400" dirty="0">
                <a:solidFill>
                  <a:schemeClr val="bg1"/>
                </a:solidFill>
                <a:latin typeface="Arial" panose="020B0604020202020204" pitchFamily="34" charset="0"/>
                <a:cs typeface="Arial" panose="020B0604020202020204" pitchFamily="34" charset="0"/>
              </a:rPr>
              <a:t>Unity Asset Store is another add-on service officially developed and maintained by Unity. Developers may utilize Unity Asset Store alone or together with UDP. </a:t>
            </a:r>
            <a:endParaRPr lang="en-US" sz="1400" dirty="0" smtClean="0">
              <a:solidFill>
                <a:schemeClr val="bg1"/>
              </a:solidFill>
              <a:latin typeface="Arial" panose="020B0604020202020204" pitchFamily="34" charset="0"/>
              <a:cs typeface="Arial" panose="020B0604020202020204" pitchFamily="34" charset="0"/>
            </a:endParaRPr>
          </a:p>
          <a:p>
            <a:endParaRPr lang="tr-TR" sz="1400" dirty="0">
              <a:solidFill>
                <a:schemeClr val="bg1"/>
              </a:solidFill>
              <a:latin typeface="Arial" panose="020B0604020202020204" pitchFamily="34" charset="0"/>
              <a:cs typeface="Arial" panose="020B0604020202020204" pitchFamily="34" charset="0"/>
            </a:endParaRPr>
          </a:p>
          <a:p>
            <a:r>
              <a:rPr lang="tr-TR" sz="1400" b="1" dirty="0" smtClean="0">
                <a:solidFill>
                  <a:srgbClr val="FFC000"/>
                </a:solidFill>
                <a:latin typeface="Arial" panose="020B0604020202020204" pitchFamily="34" charset="0"/>
                <a:cs typeface="Arial" panose="020B0604020202020204" pitchFamily="34" charset="0"/>
              </a:rPr>
              <a:t>Manual – Toolkit </a:t>
            </a:r>
            <a:r>
              <a:rPr lang="en-US" sz="1400" dirty="0" smtClean="0">
                <a:solidFill>
                  <a:schemeClr val="bg1"/>
                </a:solidFill>
                <a:latin typeface="Arial" panose="020B0604020202020204" pitchFamily="34" charset="0"/>
                <a:cs typeface="Arial" panose="020B0604020202020204" pitchFamily="34" charset="0"/>
              </a:rPr>
              <a:t>is </a:t>
            </a:r>
            <a:r>
              <a:rPr lang="en-US" sz="1400" dirty="0">
                <a:solidFill>
                  <a:schemeClr val="bg1"/>
                </a:solidFill>
                <a:latin typeface="Arial" panose="020B0604020202020204" pitchFamily="34" charset="0"/>
                <a:cs typeface="Arial" panose="020B0604020202020204" pitchFamily="34" charset="0"/>
              </a:rPr>
              <a:t>another option but it is toughest one. With this approach, developers can create the HMS – Unity bridges by themselves which may give them the best control over the integration. HMS Toolkit can also be utilized.</a:t>
            </a:r>
            <a:endParaRPr lang="tr-TR" sz="1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268513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9"/>
          <p:cNvSpPr/>
          <p:nvPr/>
        </p:nvSpPr>
        <p:spPr>
          <a:xfrm>
            <a:off x="0" y="337183"/>
            <a:ext cx="12196763" cy="584775"/>
          </a:xfrm>
          <a:prstGeom prst="rect">
            <a:avLst/>
          </a:prstGeom>
        </p:spPr>
        <p:txBody>
          <a:bodyPr wrap="square">
            <a:spAutoFit/>
          </a:bodyPr>
          <a:lstStyle/>
          <a:p>
            <a:pPr algn="ctr"/>
            <a:r>
              <a:rPr lang="en-US" altLang="zh-CN" sz="3200" dirty="0">
                <a:solidFill>
                  <a:schemeClr val="bg1"/>
                </a:solidFill>
                <a:latin typeface="Arial" panose="020B0604020202020204" pitchFamily="34" charset="0"/>
                <a:ea typeface="微软雅黑" panose="020B0503020204020204" pitchFamily="34" charset="-122"/>
                <a:cs typeface="Arial" panose="020B0604020202020204" pitchFamily="34" charset="0"/>
              </a:rPr>
              <a:t>Unity Based Game Integration</a:t>
            </a:r>
          </a:p>
        </p:txBody>
      </p:sp>
      <p:graphicFrame>
        <p:nvGraphicFramePr>
          <p:cNvPr id="9" name="Table 8"/>
          <p:cNvGraphicFramePr>
            <a:graphicFrameLocks noGrp="1"/>
          </p:cNvGraphicFramePr>
          <p:nvPr>
            <p:extLst>
              <p:ext uri="{D42A27DB-BD31-4B8C-83A1-F6EECF244321}">
                <p14:modId xmlns:p14="http://schemas.microsoft.com/office/powerpoint/2010/main" val="3763959892"/>
              </p:ext>
            </p:extLst>
          </p:nvPr>
        </p:nvGraphicFramePr>
        <p:xfrm>
          <a:off x="97509" y="1070796"/>
          <a:ext cx="11985633" cy="4709670"/>
        </p:xfrm>
        <a:graphic>
          <a:graphicData uri="http://schemas.openxmlformats.org/drawingml/2006/table">
            <a:tbl>
              <a:tblPr firstRow="1" bandRow="1">
                <a:tableStyleId>{8A107856-5554-42FB-B03E-39F5DBC370BA}</a:tableStyleId>
              </a:tblPr>
              <a:tblGrid>
                <a:gridCol w="2276442"/>
                <a:gridCol w="1178513"/>
                <a:gridCol w="1168439"/>
                <a:gridCol w="1259095"/>
                <a:gridCol w="1532496"/>
                <a:gridCol w="1156562"/>
                <a:gridCol w="1150044"/>
                <a:gridCol w="1215142"/>
                <a:gridCol w="1048900"/>
              </a:tblGrid>
              <a:tr h="1155202">
                <a:tc>
                  <a:txBody>
                    <a:bodyPr/>
                    <a:lstStyle/>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endParaRPr lang="tr-TR" sz="1700" dirty="0" smtClean="0">
                        <a:solidFill>
                          <a:schemeClr val="bg1"/>
                        </a:solidFill>
                        <a:latin typeface="Arial" panose="020B0604020202020204" pitchFamily="34" charset="0"/>
                        <a:cs typeface="Arial" panose="020B0604020202020204" pitchFamily="34" charset="0"/>
                      </a:endParaRPr>
                    </a:p>
                    <a:p>
                      <a:pPr algn="ctr"/>
                      <a:endParaRPr lang="tr-TR" sz="1700" dirty="0" smtClean="0">
                        <a:solidFill>
                          <a:schemeClr val="bg1"/>
                        </a:solidFill>
                        <a:latin typeface="Arial" panose="020B0604020202020204" pitchFamily="34" charset="0"/>
                        <a:cs typeface="Arial" panose="020B0604020202020204" pitchFamily="34" charset="0"/>
                      </a:endParaRPr>
                    </a:p>
                    <a:p>
                      <a:pPr algn="ctr"/>
                      <a:r>
                        <a:rPr lang="tr-TR" sz="1700" dirty="0" smtClean="0">
                          <a:solidFill>
                            <a:schemeClr val="bg1"/>
                          </a:solidFill>
                          <a:latin typeface="Arial" panose="020B0604020202020204" pitchFamily="34" charset="0"/>
                          <a:cs typeface="Arial" panose="020B0604020202020204" pitchFamily="34" charset="0"/>
                        </a:rPr>
                        <a:t>IAP</a:t>
                      </a:r>
                      <a:endParaRPr lang="tr-TR" sz="1700" dirty="0">
                        <a:solidFill>
                          <a:schemeClr val="bg1"/>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endParaRPr lang="tr-TR" sz="1700" dirty="0" smtClean="0">
                        <a:solidFill>
                          <a:schemeClr val="bg1"/>
                        </a:solidFill>
                        <a:latin typeface="Arial" panose="020B0604020202020204" pitchFamily="34" charset="0"/>
                        <a:cs typeface="Arial" panose="020B0604020202020204" pitchFamily="34" charset="0"/>
                      </a:endParaRPr>
                    </a:p>
                    <a:p>
                      <a:pPr algn="ctr"/>
                      <a:endParaRPr lang="tr-TR" sz="1700" dirty="0" smtClean="0">
                        <a:solidFill>
                          <a:schemeClr val="bg1"/>
                        </a:solidFill>
                        <a:latin typeface="Arial" panose="020B0604020202020204" pitchFamily="34" charset="0"/>
                        <a:cs typeface="Arial" panose="020B0604020202020204" pitchFamily="34" charset="0"/>
                      </a:endParaRPr>
                    </a:p>
                    <a:p>
                      <a:pPr algn="ctr"/>
                      <a:r>
                        <a:rPr lang="tr-TR" sz="1700" dirty="0" smtClean="0">
                          <a:solidFill>
                            <a:schemeClr val="bg1"/>
                          </a:solidFill>
                          <a:latin typeface="Arial" panose="020B0604020202020204" pitchFamily="34" charset="0"/>
                          <a:cs typeface="Arial" panose="020B0604020202020204" pitchFamily="34" charset="0"/>
                        </a:rPr>
                        <a:t>Ads</a:t>
                      </a:r>
                      <a:endParaRPr lang="tr-TR" sz="1700" dirty="0">
                        <a:solidFill>
                          <a:schemeClr val="bg1"/>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endParaRPr lang="tr-TR" sz="1700" dirty="0" smtClean="0">
                        <a:solidFill>
                          <a:schemeClr val="bg1"/>
                        </a:solidFill>
                        <a:latin typeface="Arial" panose="020B0604020202020204" pitchFamily="34" charset="0"/>
                        <a:cs typeface="Arial" panose="020B0604020202020204" pitchFamily="34" charset="0"/>
                      </a:endParaRPr>
                    </a:p>
                    <a:p>
                      <a:pPr algn="ctr"/>
                      <a:endParaRPr lang="tr-TR" sz="1700" dirty="0" smtClean="0">
                        <a:solidFill>
                          <a:schemeClr val="bg1"/>
                        </a:solidFill>
                        <a:latin typeface="Arial" panose="020B0604020202020204" pitchFamily="34" charset="0"/>
                        <a:cs typeface="Arial" panose="020B0604020202020204" pitchFamily="34" charset="0"/>
                      </a:endParaRPr>
                    </a:p>
                    <a:p>
                      <a:pPr algn="ctr"/>
                      <a:r>
                        <a:rPr lang="tr-TR" sz="1700" dirty="0" smtClean="0">
                          <a:solidFill>
                            <a:schemeClr val="bg1"/>
                          </a:solidFill>
                          <a:latin typeface="Arial" panose="020B0604020202020204" pitchFamily="34" charset="0"/>
                          <a:cs typeface="Arial" panose="020B0604020202020204" pitchFamily="34" charset="0"/>
                        </a:rPr>
                        <a:t>Account</a:t>
                      </a:r>
                      <a:endParaRPr lang="tr-TR" sz="1700" dirty="0">
                        <a:solidFill>
                          <a:schemeClr val="bg1"/>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endParaRPr lang="tr-TR" sz="1700" dirty="0" smtClean="0">
                        <a:solidFill>
                          <a:schemeClr val="bg1"/>
                        </a:solidFill>
                        <a:latin typeface="Arial" panose="020B0604020202020204" pitchFamily="34" charset="0"/>
                        <a:cs typeface="Arial" panose="020B0604020202020204" pitchFamily="34" charset="0"/>
                      </a:endParaRPr>
                    </a:p>
                    <a:p>
                      <a:pPr algn="ctr"/>
                      <a:endParaRPr lang="tr-TR" sz="1700" dirty="0" smtClean="0">
                        <a:solidFill>
                          <a:schemeClr val="bg1"/>
                        </a:solidFill>
                        <a:latin typeface="Arial" panose="020B0604020202020204" pitchFamily="34" charset="0"/>
                        <a:cs typeface="Arial" panose="020B0604020202020204" pitchFamily="34" charset="0"/>
                      </a:endParaRPr>
                    </a:p>
                    <a:p>
                      <a:pPr algn="ctr"/>
                      <a:r>
                        <a:rPr lang="tr-TR" sz="1700" dirty="0" smtClean="0">
                          <a:solidFill>
                            <a:schemeClr val="bg1"/>
                          </a:solidFill>
                          <a:latin typeface="Arial" panose="020B0604020202020204" pitchFamily="34" charset="0"/>
                          <a:cs typeface="Arial" panose="020B0604020202020204" pitchFamily="34" charset="0"/>
                        </a:rPr>
                        <a:t>Game Service</a:t>
                      </a:r>
                      <a:endParaRPr lang="tr-TR" sz="1700" dirty="0">
                        <a:solidFill>
                          <a:schemeClr val="bg1"/>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endParaRPr lang="tr-TR" sz="1700" dirty="0" smtClean="0">
                        <a:solidFill>
                          <a:schemeClr val="bg1"/>
                        </a:solidFill>
                        <a:latin typeface="Arial" panose="020B0604020202020204" pitchFamily="34" charset="0"/>
                        <a:cs typeface="Arial" panose="020B0604020202020204" pitchFamily="34" charset="0"/>
                      </a:endParaRPr>
                    </a:p>
                    <a:p>
                      <a:pPr algn="ctr"/>
                      <a:endParaRPr lang="tr-TR" sz="1700" dirty="0" smtClean="0">
                        <a:solidFill>
                          <a:schemeClr val="bg1"/>
                        </a:solidFill>
                        <a:latin typeface="Arial" panose="020B0604020202020204" pitchFamily="34" charset="0"/>
                        <a:cs typeface="Arial" panose="020B0604020202020204" pitchFamily="34" charset="0"/>
                      </a:endParaRPr>
                    </a:p>
                    <a:p>
                      <a:pPr algn="ctr"/>
                      <a:r>
                        <a:rPr lang="tr-TR" sz="1700" dirty="0" smtClean="0">
                          <a:solidFill>
                            <a:schemeClr val="bg1"/>
                          </a:solidFill>
                          <a:latin typeface="Arial" panose="020B0604020202020204" pitchFamily="34" charset="0"/>
                          <a:cs typeface="Arial" panose="020B0604020202020204" pitchFamily="34" charset="0"/>
                        </a:rPr>
                        <a:t>Push</a:t>
                      </a:r>
                      <a:endParaRPr lang="tr-TR" sz="1700" dirty="0">
                        <a:solidFill>
                          <a:schemeClr val="bg1"/>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endParaRPr lang="tr-TR" sz="1700" dirty="0" smtClean="0">
                        <a:solidFill>
                          <a:schemeClr val="bg1"/>
                        </a:solidFill>
                        <a:latin typeface="Arial" panose="020B0604020202020204" pitchFamily="34" charset="0"/>
                        <a:cs typeface="Arial" panose="020B0604020202020204" pitchFamily="34" charset="0"/>
                      </a:endParaRPr>
                    </a:p>
                    <a:p>
                      <a:pPr algn="ctr"/>
                      <a:endParaRPr lang="tr-TR" sz="1700" dirty="0" smtClean="0">
                        <a:solidFill>
                          <a:schemeClr val="bg1"/>
                        </a:solidFill>
                        <a:latin typeface="Arial" panose="020B0604020202020204" pitchFamily="34" charset="0"/>
                        <a:cs typeface="Arial" panose="020B0604020202020204" pitchFamily="34" charset="0"/>
                      </a:endParaRPr>
                    </a:p>
                    <a:p>
                      <a:pPr algn="ctr"/>
                      <a:r>
                        <a:rPr lang="tr-TR" sz="1700" dirty="0" smtClean="0">
                          <a:solidFill>
                            <a:schemeClr val="bg1"/>
                          </a:solidFill>
                          <a:latin typeface="Arial" panose="020B0604020202020204" pitchFamily="34" charset="0"/>
                          <a:cs typeface="Arial" panose="020B0604020202020204" pitchFamily="34" charset="0"/>
                        </a:rPr>
                        <a:t>Analytics</a:t>
                      </a:r>
                      <a:endParaRPr lang="tr-TR" sz="1700" dirty="0">
                        <a:solidFill>
                          <a:schemeClr val="bg1"/>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endParaRPr lang="tr-TR" sz="1700" dirty="0" smtClean="0">
                        <a:solidFill>
                          <a:schemeClr val="bg1"/>
                        </a:solidFill>
                        <a:latin typeface="Arial" panose="020B0604020202020204" pitchFamily="34" charset="0"/>
                        <a:cs typeface="Arial" panose="020B0604020202020204" pitchFamily="34" charset="0"/>
                      </a:endParaRPr>
                    </a:p>
                    <a:p>
                      <a:pPr algn="ctr"/>
                      <a:endParaRPr lang="tr-TR" sz="1700" dirty="0" smtClean="0">
                        <a:solidFill>
                          <a:schemeClr val="bg1"/>
                        </a:solidFill>
                        <a:latin typeface="Arial" panose="020B0604020202020204" pitchFamily="34" charset="0"/>
                        <a:cs typeface="Arial" panose="020B0604020202020204" pitchFamily="34" charset="0"/>
                      </a:endParaRPr>
                    </a:p>
                    <a:p>
                      <a:pPr algn="ctr"/>
                      <a:r>
                        <a:rPr lang="tr-TR" sz="1700" dirty="0" smtClean="0">
                          <a:solidFill>
                            <a:schemeClr val="bg1"/>
                          </a:solidFill>
                          <a:latin typeface="Arial" panose="020B0604020202020204" pitchFamily="34" charset="0"/>
                          <a:cs typeface="Arial" panose="020B0604020202020204" pitchFamily="34" charset="0"/>
                        </a:rPr>
                        <a:t>Location</a:t>
                      </a:r>
                      <a:endParaRPr lang="tr-TR" sz="1700" dirty="0">
                        <a:solidFill>
                          <a:schemeClr val="bg1"/>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endParaRPr lang="tr-TR" sz="1700" dirty="0" smtClean="0">
                        <a:solidFill>
                          <a:schemeClr val="bg1"/>
                        </a:solidFill>
                        <a:latin typeface="Arial" panose="020B0604020202020204" pitchFamily="34" charset="0"/>
                        <a:cs typeface="Arial" panose="020B0604020202020204" pitchFamily="34" charset="0"/>
                      </a:endParaRPr>
                    </a:p>
                    <a:p>
                      <a:pPr algn="ctr"/>
                      <a:endParaRPr lang="tr-TR" sz="1700" dirty="0" smtClean="0">
                        <a:solidFill>
                          <a:schemeClr val="bg1"/>
                        </a:solidFill>
                        <a:latin typeface="Arial" panose="020B0604020202020204" pitchFamily="34" charset="0"/>
                        <a:cs typeface="Arial" panose="020B0604020202020204" pitchFamily="34" charset="0"/>
                      </a:endParaRPr>
                    </a:p>
                    <a:p>
                      <a:pPr algn="ctr"/>
                      <a:r>
                        <a:rPr lang="tr-TR" sz="1700" dirty="0" smtClean="0">
                          <a:solidFill>
                            <a:schemeClr val="bg1"/>
                          </a:solidFill>
                          <a:latin typeface="Arial" panose="020B0604020202020204" pitchFamily="34" charset="0"/>
                          <a:cs typeface="Arial" panose="020B0604020202020204" pitchFamily="34" charset="0"/>
                        </a:rPr>
                        <a:t>Crash</a:t>
                      </a:r>
                      <a:endParaRPr lang="tr-TR" sz="1700" dirty="0">
                        <a:solidFill>
                          <a:schemeClr val="bg1"/>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888617">
                <a:tc>
                  <a:txBody>
                    <a:bodyPr/>
                    <a:lstStyle/>
                    <a:p>
                      <a:r>
                        <a:rPr lang="tr-TR" sz="1700" dirty="0" smtClean="0">
                          <a:solidFill>
                            <a:schemeClr val="bg1"/>
                          </a:solidFill>
                          <a:latin typeface="Arial" panose="020B0604020202020204" pitchFamily="34" charset="0"/>
                          <a:cs typeface="Arial" panose="020B0604020202020204" pitchFamily="34" charset="0"/>
                        </a:rPr>
                        <a:t>Unity Distribution</a:t>
                      </a:r>
                      <a:r>
                        <a:rPr lang="tr-TR" sz="1700" baseline="0" dirty="0" smtClean="0">
                          <a:solidFill>
                            <a:schemeClr val="bg1"/>
                          </a:solidFill>
                          <a:latin typeface="Arial" panose="020B0604020202020204" pitchFamily="34" charset="0"/>
                          <a:cs typeface="Arial" panose="020B0604020202020204" pitchFamily="34" charset="0"/>
                        </a:rPr>
                        <a:t> Portal</a:t>
                      </a:r>
                      <a:r>
                        <a:rPr lang="tr-TR" sz="1400" baseline="0" dirty="0" smtClean="0">
                          <a:solidFill>
                            <a:schemeClr val="bg1"/>
                          </a:solidFill>
                          <a:latin typeface="Arial" panose="020B0604020202020204" pitchFamily="34" charset="0"/>
                          <a:cs typeface="Arial" panose="020B0604020202020204" pitchFamily="34" charset="0"/>
                        </a:rPr>
                        <a:t>(*)</a:t>
                      </a: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r>
                        <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888617">
                <a:tc>
                  <a:txBody>
                    <a:bodyPr/>
                    <a:lstStyle/>
                    <a:p>
                      <a:endParaRPr lang="tr-TR" sz="1700" dirty="0" smtClean="0">
                        <a:solidFill>
                          <a:schemeClr val="bg1"/>
                        </a:solidFill>
                        <a:latin typeface="Arial" panose="020B0604020202020204" pitchFamily="34" charset="0"/>
                        <a:cs typeface="Arial" panose="020B0604020202020204" pitchFamily="34" charset="0"/>
                      </a:endParaRPr>
                    </a:p>
                    <a:p>
                      <a:r>
                        <a:rPr lang="tr-TR" sz="1700" dirty="0" smtClean="0">
                          <a:solidFill>
                            <a:schemeClr val="bg1"/>
                          </a:solidFill>
                          <a:latin typeface="Arial" panose="020B0604020202020204" pitchFamily="34" charset="0"/>
                          <a:cs typeface="Arial" panose="020B0604020202020204" pitchFamily="34" charset="0"/>
                        </a:rPr>
                        <a:t>HMS Unity Plugin</a:t>
                      </a:r>
                      <a:r>
                        <a:rPr lang="tr-TR" sz="1400" dirty="0" smtClean="0">
                          <a:solidFill>
                            <a:schemeClr val="bg1"/>
                          </a:solidFill>
                          <a:latin typeface="Arial" panose="020B0604020202020204" pitchFamily="34" charset="0"/>
                          <a:cs typeface="Arial" panose="020B0604020202020204" pitchFamily="34" charset="0"/>
                        </a:rPr>
                        <a:t>(**)</a:t>
                      </a: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888617">
                <a:tc>
                  <a:txBody>
                    <a:bodyPr/>
                    <a:lstStyle/>
                    <a:p>
                      <a:endParaRPr lang="tr-TR" sz="1700" dirty="0" smtClean="0">
                        <a:solidFill>
                          <a:schemeClr val="bg1"/>
                        </a:solidFill>
                        <a:latin typeface="Arial" panose="020B0604020202020204" pitchFamily="34" charset="0"/>
                        <a:cs typeface="Arial" panose="020B0604020202020204" pitchFamily="34" charset="0"/>
                      </a:endParaRPr>
                    </a:p>
                    <a:p>
                      <a:r>
                        <a:rPr lang="tr-TR" sz="1700" dirty="0" smtClean="0">
                          <a:solidFill>
                            <a:schemeClr val="bg1"/>
                          </a:solidFill>
                          <a:latin typeface="Arial" panose="020B0604020202020204" pitchFamily="34" charset="0"/>
                          <a:cs typeface="Arial" panose="020B0604020202020204" pitchFamily="34" charset="0"/>
                        </a:rPr>
                        <a:t>Unity Asset Store</a:t>
                      </a:r>
                      <a:r>
                        <a:rPr lang="tr-TR" sz="1400" dirty="0" smtClean="0">
                          <a:solidFill>
                            <a:schemeClr val="bg1"/>
                          </a:solidFill>
                          <a:latin typeface="Arial" panose="020B0604020202020204" pitchFamily="34" charset="0"/>
                          <a:cs typeface="Arial" panose="020B0604020202020204" pitchFamily="34" charset="0"/>
                        </a:rPr>
                        <a:t>(***)</a:t>
                      </a: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rgbClr val="00B050"/>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888617">
                <a:tc>
                  <a:txBody>
                    <a:bodyPr/>
                    <a:lstStyle/>
                    <a:p>
                      <a:endParaRPr lang="tr-TR" sz="1700" dirty="0" smtClean="0">
                        <a:solidFill>
                          <a:schemeClr val="bg1"/>
                        </a:solidFill>
                        <a:latin typeface="Arial" panose="020B0604020202020204" pitchFamily="34" charset="0"/>
                        <a:cs typeface="Arial" panose="020B0604020202020204" pitchFamily="34" charset="0"/>
                      </a:endParaRPr>
                    </a:p>
                    <a:p>
                      <a:r>
                        <a:rPr lang="tr-TR" sz="1700" dirty="0" smtClean="0">
                          <a:solidFill>
                            <a:schemeClr val="bg1"/>
                          </a:solidFill>
                          <a:latin typeface="Arial" panose="020B0604020202020204" pitchFamily="34" charset="0"/>
                          <a:cs typeface="Arial" panose="020B0604020202020204" pitchFamily="34" charset="0"/>
                        </a:rPr>
                        <a:t>Manual or Toolkit</a:t>
                      </a:r>
                    </a:p>
                    <a:p>
                      <a:endParaRPr lang="tr-TR" sz="1700" dirty="0">
                        <a:solidFill>
                          <a:schemeClr val="bg1"/>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rgbClr val="00B050"/>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chemeClr val="bg1">
                            <a:lumMod val="50000"/>
                          </a:schemeClr>
                        </a:solidFill>
                        <a:latin typeface="Arial" panose="020B0604020202020204" pitchFamily="34" charset="0"/>
                        <a:cs typeface="Arial" panose="020B0604020202020204" pitchFamily="34" charset="0"/>
                      </a:endParaRPr>
                    </a:p>
                    <a:p>
                      <a:endParaRPr lang="tr-TR" sz="1700" dirty="0">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chemeClr val="bg1">
                            <a:lumMod val="50000"/>
                          </a:schemeClr>
                        </a:solidFill>
                        <a:latin typeface="Arial" panose="020B0604020202020204" pitchFamily="34" charset="0"/>
                        <a:cs typeface="Arial" panose="020B0604020202020204" pitchFamily="34" charset="0"/>
                      </a:endParaRPr>
                    </a:p>
                    <a:p>
                      <a:endParaRPr lang="tr-TR" sz="1700" dirty="0">
                        <a:solidFill>
                          <a:schemeClr val="bg1">
                            <a:lumMod val="50000"/>
                          </a:schemeClr>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chemeClr val="bg1">
                            <a:lumMod val="50000"/>
                          </a:schemeClr>
                        </a:solidFill>
                        <a:latin typeface="Arial" panose="020B0604020202020204" pitchFamily="34" charset="0"/>
                        <a:cs typeface="Arial" panose="020B0604020202020204" pitchFamily="34" charset="0"/>
                      </a:endParaRPr>
                    </a:p>
                    <a:p>
                      <a:endParaRPr lang="tr-TR" sz="1700" dirty="0">
                        <a:solidFill>
                          <a:schemeClr val="bg1">
                            <a:lumMod val="50000"/>
                          </a:schemeClr>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chemeClr val="bg1">
                            <a:lumMod val="50000"/>
                          </a:schemeClr>
                        </a:solidFill>
                        <a:latin typeface="Arial" panose="020B0604020202020204" pitchFamily="34" charset="0"/>
                        <a:cs typeface="Arial" panose="020B0604020202020204" pitchFamily="34" charset="0"/>
                      </a:endParaRPr>
                    </a:p>
                    <a:p>
                      <a:endParaRPr lang="tr-TR" sz="1700" dirty="0">
                        <a:solidFill>
                          <a:schemeClr val="bg1">
                            <a:lumMod val="50000"/>
                          </a:schemeClr>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chemeClr val="bg1">
                            <a:lumMod val="50000"/>
                          </a:schemeClr>
                        </a:solidFill>
                        <a:latin typeface="Arial" panose="020B0604020202020204" pitchFamily="34" charset="0"/>
                        <a:cs typeface="Arial" panose="020B0604020202020204" pitchFamily="34" charset="0"/>
                      </a:endParaRPr>
                    </a:p>
                    <a:p>
                      <a:endParaRPr lang="tr-TR" sz="1700" dirty="0">
                        <a:solidFill>
                          <a:schemeClr val="bg1">
                            <a:lumMod val="50000"/>
                          </a:schemeClr>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chemeClr val="bg1">
                            <a:lumMod val="50000"/>
                          </a:schemeClr>
                        </a:solidFill>
                        <a:latin typeface="Arial" panose="020B0604020202020204" pitchFamily="34" charset="0"/>
                        <a:cs typeface="Arial" panose="020B0604020202020204" pitchFamily="34" charset="0"/>
                      </a:endParaRPr>
                    </a:p>
                    <a:p>
                      <a:endParaRPr lang="tr-TR" sz="1700" dirty="0">
                        <a:solidFill>
                          <a:schemeClr val="bg1">
                            <a:lumMod val="50000"/>
                          </a:schemeClr>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chemeClr val="bg1">
                            <a:lumMod val="50000"/>
                          </a:schemeClr>
                        </a:solidFill>
                        <a:latin typeface="Arial" panose="020B0604020202020204" pitchFamily="34" charset="0"/>
                        <a:cs typeface="Arial" panose="020B0604020202020204" pitchFamily="34" charset="0"/>
                      </a:endParaRPr>
                    </a:p>
                    <a:p>
                      <a:endParaRPr lang="tr-TR" sz="1700" dirty="0">
                        <a:solidFill>
                          <a:schemeClr val="bg1">
                            <a:lumMod val="50000"/>
                          </a:schemeClr>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tr-TR"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700" b="1" dirty="0" smtClean="0">
                          <a:solidFill>
                            <a:schemeClr val="bg1">
                              <a:lumMod val="50000"/>
                            </a:schemeClr>
                          </a:solidFill>
                          <a:latin typeface="Arial" panose="020B0604020202020204" pitchFamily="34" charset="0"/>
                          <a:cs typeface="Arial" panose="020B0604020202020204" pitchFamily="34" charset="0"/>
                          <a:sym typeface="Wingdings" panose="05000000000000000000" pitchFamily="2" charset="2"/>
                        </a:rPr>
                        <a:t></a:t>
                      </a:r>
                      <a:endParaRPr lang="en-US" sz="1700" b="1" dirty="0" smtClean="0">
                        <a:solidFill>
                          <a:schemeClr val="bg1">
                            <a:lumMod val="50000"/>
                          </a:schemeClr>
                        </a:solidFill>
                        <a:latin typeface="Arial" panose="020B0604020202020204" pitchFamily="34" charset="0"/>
                        <a:cs typeface="Arial" panose="020B0604020202020204" pitchFamily="34" charset="0"/>
                      </a:endParaRPr>
                    </a:p>
                    <a:p>
                      <a:endParaRPr lang="tr-TR" sz="1700" dirty="0">
                        <a:solidFill>
                          <a:schemeClr val="bg1">
                            <a:lumMod val="50000"/>
                          </a:schemeClr>
                        </a:solidFill>
                        <a:latin typeface="Arial" panose="020B0604020202020204" pitchFamily="34" charset="0"/>
                        <a:cs typeface="Arial" panose="020B0604020202020204" pitchFamily="34" charset="0"/>
                      </a:endParaRPr>
                    </a:p>
                  </a:txBody>
                  <a:tcPr marL="88862" marR="88862" marT="44431" marB="44431">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bl>
          </a:graphicData>
        </a:graphic>
      </p:graphicFrame>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69030" y="1145673"/>
            <a:ext cx="417600" cy="41760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5488" y="1145610"/>
            <a:ext cx="417600" cy="417600"/>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64402" y="1145547"/>
            <a:ext cx="417600" cy="417600"/>
          </a:xfrm>
          <a:prstGeom prst="rect">
            <a:avLst/>
          </a:prstGeom>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18148" y="1145673"/>
            <a:ext cx="417600" cy="417600"/>
          </a:xfrm>
          <a:prstGeom prst="rect">
            <a:avLst/>
          </a:prstGeom>
        </p:spPr>
      </p:pic>
      <p:pic>
        <p:nvPicPr>
          <p:cNvPr id="34" name="Picture 3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56221" y="1145547"/>
            <a:ext cx="417600" cy="417600"/>
          </a:xfrm>
          <a:prstGeom prst="rect">
            <a:avLst/>
          </a:prstGeom>
        </p:spPr>
      </p:pic>
      <p:pic>
        <p:nvPicPr>
          <p:cNvPr id="35" name="Picture 3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952629" y="1145610"/>
            <a:ext cx="417600" cy="417600"/>
          </a:xfrm>
          <a:prstGeom prst="rect">
            <a:avLst/>
          </a:prstGeom>
        </p:spPr>
      </p:pic>
      <p:pic>
        <p:nvPicPr>
          <p:cNvPr id="36" name="Picture 3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539912" y="1145610"/>
            <a:ext cx="417663" cy="417663"/>
          </a:xfrm>
          <a:prstGeom prst="rect">
            <a:avLst/>
          </a:prstGeom>
        </p:spPr>
      </p:pic>
      <p:sp>
        <p:nvSpPr>
          <p:cNvPr id="3" name="TextBox 2"/>
          <p:cNvSpPr txBox="1"/>
          <p:nvPr/>
        </p:nvSpPr>
        <p:spPr>
          <a:xfrm>
            <a:off x="478971" y="5765260"/>
            <a:ext cx="10178143" cy="1384995"/>
          </a:xfrm>
          <a:prstGeom prst="rect">
            <a:avLst/>
          </a:prstGeom>
          <a:noFill/>
        </p:spPr>
        <p:txBody>
          <a:bodyPr wrap="square" rtlCol="0">
            <a:spAutoFit/>
          </a:bodyPr>
          <a:lstStyle/>
          <a:p>
            <a:r>
              <a:rPr lang="tr-TR" sz="1200" dirty="0" smtClean="0">
                <a:solidFill>
                  <a:schemeClr val="bg1"/>
                </a:solidFill>
                <a:latin typeface="Arial" panose="020B0604020202020204" pitchFamily="34" charset="0"/>
                <a:cs typeface="Arial" panose="020B0604020202020204" pitchFamily="34" charset="0"/>
                <a:hlinkClick r:id="rId10"/>
              </a:rPr>
              <a:t>(*) https</a:t>
            </a:r>
            <a:r>
              <a:rPr lang="tr-TR" sz="1200" dirty="0">
                <a:solidFill>
                  <a:schemeClr val="bg1"/>
                </a:solidFill>
                <a:latin typeface="Arial" panose="020B0604020202020204" pitchFamily="34" charset="0"/>
                <a:cs typeface="Arial" panose="020B0604020202020204" pitchFamily="34" charset="0"/>
                <a:hlinkClick r:id="rId10"/>
              </a:rPr>
              <a:t>://distribute.dashboard.unity.com/udp/partners/HuaweiAppGallery</a:t>
            </a:r>
            <a:endParaRPr lang="tr-TR" sz="1200" dirty="0">
              <a:solidFill>
                <a:schemeClr val="bg1"/>
              </a:solidFill>
              <a:latin typeface="Arial" panose="020B0604020202020204" pitchFamily="34" charset="0"/>
              <a:cs typeface="Arial" panose="020B0604020202020204" pitchFamily="34" charset="0"/>
            </a:endParaRPr>
          </a:p>
          <a:p>
            <a:r>
              <a:rPr lang="tr-TR" sz="1200" dirty="0" smtClean="0">
                <a:solidFill>
                  <a:schemeClr val="bg1"/>
                </a:solidFill>
                <a:latin typeface="Arial" panose="020B0604020202020204" pitchFamily="34" charset="0"/>
                <a:cs typeface="Arial" panose="020B0604020202020204" pitchFamily="34" charset="0"/>
                <a:hlinkClick r:id="rId11"/>
              </a:rPr>
              <a:t>(**) https</a:t>
            </a:r>
            <a:r>
              <a:rPr lang="tr-TR" sz="1200" dirty="0">
                <a:solidFill>
                  <a:schemeClr val="bg1"/>
                </a:solidFill>
                <a:latin typeface="Arial" panose="020B0604020202020204" pitchFamily="34" charset="0"/>
                <a:cs typeface="Arial" panose="020B0604020202020204" pitchFamily="34" charset="0"/>
                <a:hlinkClick r:id="rId11"/>
              </a:rPr>
              <a:t>://github.com/EvilMindDevs/hms-unity-plugin</a:t>
            </a:r>
            <a:endParaRPr lang="tr-TR" sz="1200" dirty="0">
              <a:solidFill>
                <a:schemeClr val="bg1"/>
              </a:solidFill>
              <a:latin typeface="Arial" panose="020B0604020202020204" pitchFamily="34" charset="0"/>
              <a:cs typeface="Arial" panose="020B0604020202020204" pitchFamily="34" charset="0"/>
            </a:endParaRPr>
          </a:p>
          <a:p>
            <a:r>
              <a:rPr lang="tr-TR" sz="1200" dirty="0" smtClean="0">
                <a:solidFill>
                  <a:schemeClr val="bg1"/>
                </a:solidFill>
                <a:latin typeface="Arial" panose="020B0604020202020204" pitchFamily="34" charset="0"/>
                <a:cs typeface="Arial" panose="020B0604020202020204" pitchFamily="34" charset="0"/>
                <a:hlinkClick r:id="rId12"/>
              </a:rPr>
              <a:t>(***) https</a:t>
            </a:r>
            <a:r>
              <a:rPr lang="tr-TR" sz="1200" dirty="0">
                <a:solidFill>
                  <a:schemeClr val="bg1"/>
                </a:solidFill>
                <a:latin typeface="Arial" panose="020B0604020202020204" pitchFamily="34" charset="0"/>
                <a:cs typeface="Arial" panose="020B0604020202020204" pitchFamily="34" charset="0"/>
                <a:hlinkClick r:id="rId12"/>
              </a:rPr>
              <a:t>://</a:t>
            </a:r>
            <a:r>
              <a:rPr lang="tr-TR" sz="1200" dirty="0" smtClean="0">
                <a:solidFill>
                  <a:schemeClr val="bg1"/>
                </a:solidFill>
                <a:latin typeface="Arial" panose="020B0604020202020204" pitchFamily="34" charset="0"/>
                <a:cs typeface="Arial" panose="020B0604020202020204" pitchFamily="34" charset="0"/>
                <a:hlinkClick r:id="rId12"/>
              </a:rPr>
              <a:t>assetstore.unity.com/packages/add-ons/services/huawei-hms-core-app-services-176968</a:t>
            </a:r>
            <a:endParaRPr lang="tr-TR" sz="1200" dirty="0" smtClean="0">
              <a:solidFill>
                <a:schemeClr val="bg1"/>
              </a:solidFill>
              <a:latin typeface="Arial" panose="020B0604020202020204" pitchFamily="34" charset="0"/>
              <a:cs typeface="Arial" panose="020B0604020202020204" pitchFamily="34" charset="0"/>
            </a:endParaRPr>
          </a:p>
          <a:p>
            <a:r>
              <a:rPr lang="tr-TR" sz="1200" dirty="0" smtClean="0">
                <a:solidFill>
                  <a:schemeClr val="bg1"/>
                </a:solidFill>
                <a:latin typeface="Arial" panose="020B0604020202020204" pitchFamily="34" charset="0"/>
                <a:cs typeface="Arial" panose="020B0604020202020204" pitchFamily="34" charset="0"/>
              </a:rPr>
              <a:t>(****) UDP does not uses Huawei Ads Kit. Its selected because UDP has its own 3rd party Ads Service</a:t>
            </a:r>
            <a:endParaRPr lang="tr-TR" sz="1200" dirty="0">
              <a:solidFill>
                <a:schemeClr val="bg1"/>
              </a:solidFill>
              <a:latin typeface="Arial" panose="020B0604020202020204" pitchFamily="34" charset="0"/>
              <a:cs typeface="Arial" panose="020B0604020202020204" pitchFamily="34" charset="0"/>
            </a:endParaRPr>
          </a:p>
          <a:p>
            <a:r>
              <a:rPr lang="tr-TR" sz="1200" dirty="0" smtClean="0">
                <a:solidFill>
                  <a:srgbClr val="00B050"/>
                </a:solidFill>
                <a:latin typeface="Arial" panose="020B0604020202020204" pitchFamily="34" charset="0"/>
                <a:cs typeface="Arial" panose="020B0604020202020204" pitchFamily="34" charset="0"/>
              </a:rPr>
              <a:t>Note</a:t>
            </a:r>
            <a:r>
              <a:rPr lang="tr-TR" sz="1200" dirty="0" smtClean="0">
                <a:solidFill>
                  <a:schemeClr val="bg1"/>
                </a:solidFill>
                <a:latin typeface="Arial" panose="020B0604020202020204" pitchFamily="34" charset="0"/>
                <a:cs typeface="Arial" panose="020B0604020202020204" pitchFamily="34" charset="0"/>
              </a:rPr>
              <a:t>: You </a:t>
            </a:r>
            <a:r>
              <a:rPr lang="tr-TR" sz="1200" dirty="0">
                <a:solidFill>
                  <a:schemeClr val="bg1"/>
                </a:solidFill>
                <a:latin typeface="Arial" panose="020B0604020202020204" pitchFamily="34" charset="0"/>
                <a:cs typeface="Arial" panose="020B0604020202020204" pitchFamily="34" charset="0"/>
              </a:rPr>
              <a:t>can integrate IAP with Unity IAP too </a:t>
            </a:r>
            <a:r>
              <a:rPr lang="tr-TR" sz="1200" dirty="0">
                <a:solidFill>
                  <a:schemeClr val="bg1"/>
                </a:solidFill>
                <a:latin typeface="Arial" panose="020B0604020202020204" pitchFamily="34" charset="0"/>
                <a:cs typeface="Arial" panose="020B0604020202020204" pitchFamily="34" charset="0"/>
                <a:hlinkClick r:id="rId13"/>
              </a:rPr>
              <a:t>https://</a:t>
            </a:r>
            <a:r>
              <a:rPr lang="tr-TR" sz="1200" dirty="0" smtClean="0">
                <a:solidFill>
                  <a:schemeClr val="bg1"/>
                </a:solidFill>
                <a:latin typeface="Arial" panose="020B0604020202020204" pitchFamily="34" charset="0"/>
                <a:cs typeface="Arial" panose="020B0604020202020204" pitchFamily="34" charset="0"/>
                <a:hlinkClick r:id="rId13"/>
              </a:rPr>
              <a:t>docs.unity3d.com/Manual/UnityIAP.html</a:t>
            </a:r>
            <a:endParaRPr lang="tr-TR" sz="1200" dirty="0" smtClean="0">
              <a:solidFill>
                <a:schemeClr val="bg1"/>
              </a:solidFill>
              <a:latin typeface="Arial" panose="020B0604020202020204" pitchFamily="34" charset="0"/>
              <a:cs typeface="Arial" panose="020B0604020202020204" pitchFamily="34" charset="0"/>
            </a:endParaRPr>
          </a:p>
          <a:p>
            <a:endParaRPr lang="tr-TR" sz="1200" dirty="0">
              <a:solidFill>
                <a:schemeClr val="bg1"/>
              </a:solidFill>
              <a:latin typeface="Arial" panose="020B0604020202020204" pitchFamily="34" charset="0"/>
              <a:cs typeface="Arial" panose="020B0604020202020204" pitchFamily="34" charset="0"/>
            </a:endParaRPr>
          </a:p>
          <a:p>
            <a:endParaRPr lang="tr-TR" sz="1200" dirty="0">
              <a:solidFill>
                <a:schemeClr val="bg1"/>
              </a:solidFill>
              <a:latin typeface="Arial" panose="020B0604020202020204" pitchFamily="34" charset="0"/>
              <a:cs typeface="Arial" panose="020B0604020202020204" pitchFamily="34" charset="0"/>
            </a:endParaRPr>
          </a:p>
        </p:txBody>
      </p:sp>
      <p:pic>
        <p:nvPicPr>
          <p:cNvPr id="2" name="Picture 1"/>
          <p:cNvPicPr>
            <a:picLocks/>
          </p:cNvPicPr>
          <p:nvPr/>
        </p:nvPicPr>
        <p:blipFill>
          <a:blip r:embed="rId14">
            <a:extLst>
              <a:ext uri="{28A0092B-C50C-407E-A947-70E740481C1C}">
                <a14:useLocalDpi xmlns:a14="http://schemas.microsoft.com/office/drawing/2010/main" val="0"/>
              </a:ext>
            </a:extLst>
          </a:blip>
          <a:stretch>
            <a:fillRect/>
          </a:stretch>
        </p:blipFill>
        <p:spPr>
          <a:xfrm>
            <a:off x="11410448" y="1145673"/>
            <a:ext cx="373642" cy="417600"/>
          </a:xfrm>
          <a:prstGeom prst="rect">
            <a:avLst/>
          </a:prstGeom>
        </p:spPr>
      </p:pic>
    </p:spTree>
    <p:extLst>
      <p:ext uri="{BB962C8B-B14F-4D97-AF65-F5344CB8AC3E}">
        <p14:creationId xmlns:p14="http://schemas.microsoft.com/office/powerpoint/2010/main" val="37079728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334824"/>
            <a:ext cx="12196763" cy="461986"/>
          </a:xfrm>
          <a:prstGeom prst="rect">
            <a:avLst/>
          </a:prstGeom>
        </p:spPr>
        <p:txBody>
          <a:bodyPr wrap="square" lIns="0" tIns="0" rIns="0" bIns="0">
            <a:spAutoFit/>
          </a:bodyPr>
          <a:lstStyle>
            <a:lvl1pPr algn="ctr">
              <a:defRPr sz="3002" b="1" i="0">
                <a:solidFill>
                  <a:schemeClr val="bg1"/>
                </a:solidFill>
                <a:latin typeface="Gotham"/>
                <a:ea typeface="+mj-ea"/>
                <a:cs typeface="Gotham"/>
              </a:defRPr>
            </a:lvl1pPr>
          </a:lstStyle>
          <a:p>
            <a:pPr defTabSz="914400"/>
            <a:r>
              <a:rPr lang="tr-TR" kern="0" dirty="0" smtClean="0">
                <a:latin typeface="Arial" panose="020B0604020202020204" pitchFamily="34" charset="0"/>
                <a:cs typeface="Arial" panose="020B0604020202020204" pitchFamily="34" charset="0"/>
              </a:rPr>
              <a:t>Docs to Learn More</a:t>
            </a:r>
            <a:endParaRPr lang="tr-TR" kern="0" dirty="0">
              <a:latin typeface="Arial" panose="020B0604020202020204" pitchFamily="34" charset="0"/>
              <a:cs typeface="Arial" panose="020B0604020202020204" pitchFamily="34" charset="0"/>
            </a:endParaRPr>
          </a:p>
        </p:txBody>
      </p:sp>
      <p:graphicFrame>
        <p:nvGraphicFramePr>
          <p:cNvPr id="6" name="表格 9"/>
          <p:cNvGraphicFramePr>
            <a:graphicFrameLocks noGrp="1"/>
          </p:cNvGraphicFramePr>
          <p:nvPr>
            <p:extLst>
              <p:ext uri="{D42A27DB-BD31-4B8C-83A1-F6EECF244321}">
                <p14:modId xmlns:p14="http://schemas.microsoft.com/office/powerpoint/2010/main" val="240629842"/>
              </p:ext>
            </p:extLst>
          </p:nvPr>
        </p:nvGraphicFramePr>
        <p:xfrm>
          <a:off x="551435" y="1457301"/>
          <a:ext cx="11093891" cy="4984872"/>
        </p:xfrm>
        <a:graphic>
          <a:graphicData uri="http://schemas.openxmlformats.org/drawingml/2006/table">
            <a:tbl>
              <a:tblPr>
                <a:tableStyleId>{073A0DAA-6AF3-43AB-8588-CEC1D06C72B9}</a:tableStyleId>
              </a:tblPr>
              <a:tblGrid>
                <a:gridCol w="2058789">
                  <a:extLst>
                    <a:ext uri="{9D8B030D-6E8A-4147-A177-3AD203B41FA5}">
                      <a16:colId xmlns:a16="http://schemas.microsoft.com/office/drawing/2014/main" xmlns="" val="20000"/>
                    </a:ext>
                  </a:extLst>
                </a:gridCol>
                <a:gridCol w="9035102">
                  <a:extLst>
                    <a:ext uri="{9D8B030D-6E8A-4147-A177-3AD203B41FA5}">
                      <a16:colId xmlns:a16="http://schemas.microsoft.com/office/drawing/2014/main" xmlns="" val="20001"/>
                    </a:ext>
                  </a:extLst>
                </a:gridCol>
              </a:tblGrid>
              <a:tr h="371600">
                <a:tc>
                  <a:txBody>
                    <a:bodyPr/>
                    <a:lstStyle/>
                    <a:p>
                      <a:pPr algn="ctr" fontAlgn="b"/>
                      <a:r>
                        <a:rPr lang="en-GB" sz="1600" b="1" kern="1200" dirty="0" smtClean="0">
                          <a:solidFill>
                            <a:schemeClr val="bg1"/>
                          </a:solidFill>
                          <a:latin typeface="Arial" panose="020B0604020202020204" pitchFamily="34" charset="0"/>
                          <a:ea typeface="+mn-ea"/>
                          <a:cs typeface="Arial" panose="020B0604020202020204" pitchFamily="34" charset="0"/>
                        </a:rPr>
                        <a:t> Kit or Functions</a:t>
                      </a:r>
                      <a:endParaRPr lang="en-GB" sz="1600" b="1" kern="1200" dirty="0">
                        <a:solidFill>
                          <a:schemeClr val="bg1"/>
                        </a:solidFill>
                        <a:latin typeface="Arial" panose="020B0604020202020204" pitchFamily="34" charset="0"/>
                        <a:ea typeface="+mn-ea"/>
                        <a:cs typeface="Arial" panose="020B0604020202020204" pitchFamily="34" charset="0"/>
                      </a:endParaRPr>
                    </a:p>
                  </a:txBody>
                  <a:tcPr marL="2888" marR="2888" marT="2888" marB="0" anchor="ctr">
                    <a:solidFill>
                      <a:schemeClr val="tx1">
                        <a:lumMod val="75000"/>
                        <a:lumOff val="25000"/>
                      </a:schemeClr>
                    </a:solidFill>
                  </a:tcPr>
                </a:tc>
                <a:tc>
                  <a:txBody>
                    <a:bodyPr/>
                    <a:lstStyle/>
                    <a:p>
                      <a:pPr algn="ctr" fontAlgn="ctr"/>
                      <a:r>
                        <a:rPr lang="en-GB" sz="1600" b="1" kern="1200" dirty="0" smtClean="0">
                          <a:solidFill>
                            <a:schemeClr val="bg1"/>
                          </a:solidFill>
                          <a:latin typeface="Arial" panose="020B0604020202020204" pitchFamily="34" charset="0"/>
                          <a:ea typeface="+mn-ea"/>
                          <a:cs typeface="Arial" panose="020B0604020202020204" pitchFamily="34" charset="0"/>
                        </a:rPr>
                        <a:t>Documentation</a:t>
                      </a:r>
                      <a:endParaRPr lang="en-GB" sz="1600" b="1" kern="1200" dirty="0">
                        <a:solidFill>
                          <a:schemeClr val="bg1"/>
                        </a:solidFill>
                        <a:latin typeface="Arial" panose="020B0604020202020204" pitchFamily="34" charset="0"/>
                        <a:ea typeface="+mn-ea"/>
                        <a:cs typeface="Arial" panose="020B0604020202020204" pitchFamily="34" charset="0"/>
                      </a:endParaRPr>
                    </a:p>
                  </a:txBody>
                  <a:tcPr marL="2888" marR="2888" marT="2888" marB="0" anchor="ctr">
                    <a:solidFill>
                      <a:schemeClr val="tx1">
                        <a:lumMod val="75000"/>
                        <a:lumOff val="25000"/>
                      </a:schemeClr>
                    </a:solidFill>
                  </a:tcPr>
                </a:tc>
                <a:extLst>
                  <a:ext uri="{0D108BD9-81ED-4DB2-BD59-A6C34878D82A}">
                    <a16:rowId xmlns:a16="http://schemas.microsoft.com/office/drawing/2014/main" xmlns="" val="10000"/>
                  </a:ext>
                </a:extLst>
              </a:tr>
              <a:tr h="496649">
                <a:tc>
                  <a:txBody>
                    <a:bodyPr/>
                    <a:lstStyle/>
                    <a:p>
                      <a:pPr marL="0" marR="0" lvl="0" indent="0" algn="ctr" defTabSz="914400" eaLnBrk="1" fontAlgn="ctr" latinLnBrk="0" hangingPunct="1">
                        <a:lnSpc>
                          <a:spcPct val="100000"/>
                        </a:lnSpc>
                        <a:spcBef>
                          <a:spcPts val="0"/>
                        </a:spcBef>
                        <a:spcAft>
                          <a:spcPts val="0"/>
                        </a:spcAft>
                        <a:buClrTx/>
                        <a:buSzTx/>
                        <a:buFontTx/>
                        <a:buNone/>
                        <a:tabLst/>
                        <a:defRPr/>
                      </a:pPr>
                      <a:r>
                        <a:rPr lang="en-GB" sz="1200" b="0" u="none" strike="noStrike" dirty="0" smtClean="0">
                          <a:solidFill>
                            <a:schemeClr val="bg1"/>
                          </a:solidFill>
                          <a:effectLst/>
                          <a:latin typeface="Arial" panose="020B0604020202020204" pitchFamily="34" charset="0"/>
                          <a:ea typeface="微软雅黑" panose="020B0503020204020204" pitchFamily="34" charset="-122"/>
                          <a:cs typeface="Arial" panose="020B0604020202020204" pitchFamily="34" charset="0"/>
                        </a:rPr>
                        <a:t>Registration and Verification Guide</a:t>
                      </a:r>
                      <a:endParaRPr lang="en-GB" sz="1200" b="0" i="0" u="none" strike="noStrike" dirty="0" smtClean="0">
                        <a:solidFill>
                          <a:schemeClr val="bg1"/>
                        </a:solidFill>
                        <a:effectLst/>
                        <a:latin typeface="Arial" panose="020B0604020202020204" pitchFamily="34" charset="0"/>
                        <a:ea typeface="微软雅黑" panose="020B0503020204020204" pitchFamily="34" charset="-122"/>
                        <a:cs typeface="Arial" panose="020B0604020202020204" pitchFamily="34" charset="0"/>
                      </a:endParaRPr>
                    </a:p>
                  </a:txBody>
                  <a:tcPr marL="4763" marR="4763" marT="4763" marB="0" anchor="ctr">
                    <a:noFill/>
                  </a:tcPr>
                </a:tc>
                <a:tc>
                  <a:txBody>
                    <a:bodyPr/>
                    <a:lstStyle/>
                    <a:p>
                      <a:pPr marL="0" marR="0" lvl="0" indent="0" algn="l" defTabSz="914400" eaLnBrk="1" fontAlgn="ctr" latinLnBrk="0" hangingPunct="1">
                        <a:lnSpc>
                          <a:spcPct val="100000"/>
                        </a:lnSpc>
                        <a:spcBef>
                          <a:spcPts val="0"/>
                        </a:spcBef>
                        <a:spcAft>
                          <a:spcPts val="0"/>
                        </a:spcAft>
                        <a:buClrTx/>
                        <a:buSzTx/>
                        <a:buFontTx/>
                        <a:buNone/>
                        <a:tabLst/>
                        <a:defRPr/>
                      </a:pPr>
                      <a:r>
                        <a:rPr lang="en-US" altLang="zh-CN" sz="1200" dirty="0" smtClean="0">
                          <a:solidFill>
                            <a:schemeClr val="bg1"/>
                          </a:solidFill>
                          <a:latin typeface="Arial" panose="020B0604020202020204" pitchFamily="34" charset="0"/>
                          <a:cs typeface="Arial" panose="020B0604020202020204" pitchFamily="34" charset="0"/>
                          <a:hlinkClick r:id="rId2"/>
                        </a:rPr>
                        <a:t>https://developer.huawei.com/consumer/en/devservice/doc/10104</a:t>
                      </a:r>
                      <a:endParaRPr lang="en-US" altLang="zh-CN" sz="1200" dirty="0" smtClean="0">
                        <a:solidFill>
                          <a:schemeClr val="bg1"/>
                        </a:solidFill>
                        <a:latin typeface="Arial" panose="020B0604020202020204" pitchFamily="34" charset="0"/>
                        <a:cs typeface="Arial" panose="020B0604020202020204" pitchFamily="34" charset="0"/>
                      </a:endParaRPr>
                    </a:p>
                  </a:txBody>
                  <a:tcPr marL="137160" marR="137160" marT="137160" marB="137160" anchor="ctr">
                    <a:noFill/>
                  </a:tcPr>
                </a:tc>
                <a:extLst>
                  <a:ext uri="{0D108BD9-81ED-4DB2-BD59-A6C34878D82A}">
                    <a16:rowId xmlns:a16="http://schemas.microsoft.com/office/drawing/2014/main" xmlns="" val="10003"/>
                  </a:ext>
                </a:extLst>
              </a:tr>
              <a:tr h="496649">
                <a:tc>
                  <a:txBody>
                    <a:bodyPr/>
                    <a:lstStyle/>
                    <a:p>
                      <a:pPr marL="0" marR="0" lvl="0" indent="0" algn="ctr" defTabSz="914400" eaLnBrk="1" fontAlgn="ctr" latinLnBrk="0" hangingPunct="1">
                        <a:lnSpc>
                          <a:spcPct val="100000"/>
                        </a:lnSpc>
                        <a:spcBef>
                          <a:spcPts val="0"/>
                        </a:spcBef>
                        <a:spcAft>
                          <a:spcPts val="0"/>
                        </a:spcAft>
                        <a:buClrTx/>
                        <a:buSzTx/>
                        <a:buFontTx/>
                        <a:buNone/>
                        <a:tabLst/>
                        <a:defRPr/>
                      </a:pPr>
                      <a:r>
                        <a:rPr lang="tr-TR" altLang="zh-CN" sz="1200" kern="1200" dirty="0" smtClean="0">
                          <a:solidFill>
                            <a:schemeClr val="bg1"/>
                          </a:solidFill>
                          <a:latin typeface="Arial" panose="020B0604020202020204" pitchFamily="34" charset="0"/>
                          <a:ea typeface="+mn-ea"/>
                          <a:cs typeface="Arial" panose="020B0604020202020204" pitchFamily="34" charset="0"/>
                        </a:rPr>
                        <a:t>Plugin Account Kit Example</a:t>
                      </a:r>
                      <a:endParaRPr lang="en-GB" altLang="zh-CN" sz="1200" kern="1200" dirty="0" smtClean="0">
                        <a:solidFill>
                          <a:schemeClr val="bg1"/>
                        </a:solidFill>
                        <a:latin typeface="Arial" panose="020B0604020202020204" pitchFamily="34" charset="0"/>
                        <a:ea typeface="+mn-ea"/>
                        <a:cs typeface="Arial" panose="020B0604020202020204" pitchFamily="34" charset="0"/>
                      </a:endParaRPr>
                    </a:p>
                  </a:txBody>
                  <a:tcPr marL="2888" marR="2888" marT="2888" marB="0" anchor="ctr">
                    <a:noFill/>
                  </a:tcPr>
                </a:tc>
                <a:tc>
                  <a:txBody>
                    <a:bodyPr/>
                    <a:lstStyle/>
                    <a:p>
                      <a:pPr marL="0" marR="0" lvl="0" indent="0" algn="l" defTabSz="914400" eaLnBrk="1" fontAlgn="ctr" latinLnBrk="0" hangingPunct="1">
                        <a:lnSpc>
                          <a:spcPct val="100000"/>
                        </a:lnSpc>
                        <a:spcBef>
                          <a:spcPts val="0"/>
                        </a:spcBef>
                        <a:spcAft>
                          <a:spcPts val="0"/>
                        </a:spcAft>
                        <a:buClrTx/>
                        <a:buSzTx/>
                        <a:buFontTx/>
                        <a:buNone/>
                        <a:tabLst/>
                        <a:defRPr/>
                      </a:pPr>
                      <a:r>
                        <a:rPr lang="tr-TR" altLang="zh-CN" sz="1200" dirty="0" smtClean="0">
                          <a:solidFill>
                            <a:schemeClr val="bg1"/>
                          </a:solidFill>
                          <a:latin typeface="Arial" panose="020B0604020202020204" pitchFamily="34" charset="0"/>
                          <a:cs typeface="Arial" panose="020B0604020202020204" pitchFamily="34" charset="0"/>
                          <a:hlinkClick r:id="rId3"/>
                        </a:rPr>
                        <a:t>https://medium.com/huawei-developers/importance-of-huawei-account-kit-for-unity-and-integration-5c9840eda649</a:t>
                      </a:r>
                      <a:endParaRPr lang="tr-TR" altLang="zh-CN" sz="1200" dirty="0" smtClean="0">
                        <a:solidFill>
                          <a:schemeClr val="bg1"/>
                        </a:solidFill>
                        <a:latin typeface="Arial" panose="020B0604020202020204" pitchFamily="34" charset="0"/>
                        <a:cs typeface="Arial" panose="020B0604020202020204" pitchFamily="34" charset="0"/>
                      </a:endParaRPr>
                    </a:p>
                  </a:txBody>
                  <a:tcPr marL="137160" marR="137160" marT="137160" marB="137160" anchor="ctr">
                    <a:noFill/>
                  </a:tcPr>
                </a:tc>
                <a:extLst>
                  <a:ext uri="{0D108BD9-81ED-4DB2-BD59-A6C34878D82A}">
                    <a16:rowId xmlns:a16="http://schemas.microsoft.com/office/drawing/2014/main" xmlns="" val="338231552"/>
                  </a:ext>
                </a:extLst>
              </a:tr>
              <a:tr h="496649">
                <a:tc>
                  <a:txBody>
                    <a:bodyPr/>
                    <a:lstStyle/>
                    <a:p>
                      <a:pPr marL="0" marR="0" lvl="0" indent="0" algn="ctr" defTabSz="914400" eaLnBrk="1" fontAlgn="ctr" latinLnBrk="0" hangingPunct="1">
                        <a:lnSpc>
                          <a:spcPct val="100000"/>
                        </a:lnSpc>
                        <a:spcBef>
                          <a:spcPts val="0"/>
                        </a:spcBef>
                        <a:spcAft>
                          <a:spcPts val="0"/>
                        </a:spcAft>
                        <a:buClrTx/>
                        <a:buSzTx/>
                        <a:buFontTx/>
                        <a:buNone/>
                        <a:tabLst/>
                        <a:defRPr/>
                      </a:pPr>
                      <a:r>
                        <a:rPr lang="tr-TR" sz="1200" kern="1200" dirty="0" smtClean="0">
                          <a:solidFill>
                            <a:schemeClr val="bg1"/>
                          </a:solidFill>
                          <a:latin typeface="Arial" panose="020B0604020202020204" pitchFamily="34" charset="0"/>
                          <a:ea typeface="+mn-ea"/>
                          <a:cs typeface="Arial" panose="020B0604020202020204" pitchFamily="34" charset="0"/>
                        </a:rPr>
                        <a:t>Plugin</a:t>
                      </a:r>
                      <a:r>
                        <a:rPr lang="tr-TR" sz="1200" kern="1200" baseline="0" dirty="0" smtClean="0">
                          <a:solidFill>
                            <a:schemeClr val="bg1"/>
                          </a:solidFill>
                          <a:latin typeface="Arial" panose="020B0604020202020204" pitchFamily="34" charset="0"/>
                          <a:ea typeface="+mn-ea"/>
                          <a:cs typeface="Arial" panose="020B0604020202020204" pitchFamily="34" charset="0"/>
                        </a:rPr>
                        <a:t> IAP Demo</a:t>
                      </a:r>
                      <a:endParaRPr lang="en-GB" sz="1200" kern="1200" dirty="0">
                        <a:solidFill>
                          <a:schemeClr val="bg1"/>
                        </a:solidFill>
                        <a:latin typeface="Arial" panose="020B0604020202020204" pitchFamily="34" charset="0"/>
                        <a:ea typeface="+mn-ea"/>
                        <a:cs typeface="Arial" panose="020B0604020202020204" pitchFamily="34" charset="0"/>
                      </a:endParaRPr>
                    </a:p>
                  </a:txBody>
                  <a:tcPr marL="4763" marR="4763" marT="4763" marB="0" anchor="ctr">
                    <a:noFill/>
                  </a:tcPr>
                </a:tc>
                <a:tc>
                  <a:txBody>
                    <a:bodyPr/>
                    <a:lstStyle/>
                    <a:p>
                      <a:r>
                        <a:rPr lang="tr-TR" sz="1200" dirty="0" smtClean="0">
                          <a:solidFill>
                            <a:schemeClr val="bg1"/>
                          </a:solidFill>
                          <a:latin typeface="Arial" panose="020B0604020202020204" pitchFamily="34" charset="0"/>
                          <a:cs typeface="Arial" panose="020B0604020202020204" pitchFamily="34" charset="0"/>
                          <a:hlinkClick r:id="rId4"/>
                        </a:rPr>
                        <a:t>https://github.com/MustafaCQN/HmsUnityIAP</a:t>
                      </a:r>
                      <a:endParaRPr lang="tr-TR" sz="1200" dirty="0" smtClean="0">
                        <a:solidFill>
                          <a:schemeClr val="bg1"/>
                        </a:solidFill>
                        <a:latin typeface="Arial" panose="020B0604020202020204" pitchFamily="34" charset="0"/>
                        <a:cs typeface="Arial" panose="020B0604020202020204" pitchFamily="34" charset="0"/>
                      </a:endParaRPr>
                    </a:p>
                  </a:txBody>
                  <a:tcPr marL="137160" marR="137160" marT="137160" marB="137160" anchor="ctr">
                    <a:noFill/>
                  </a:tcPr>
                </a:tc>
                <a:extLst>
                  <a:ext uri="{0D108BD9-81ED-4DB2-BD59-A6C34878D82A}">
                    <a16:rowId xmlns:a16="http://schemas.microsoft.com/office/drawing/2014/main" xmlns="" val="1702414297"/>
                  </a:ext>
                </a:extLst>
              </a:tr>
              <a:tr h="496649">
                <a:tc>
                  <a:txBody>
                    <a:bodyPr/>
                    <a:lstStyle/>
                    <a:p>
                      <a:pPr marL="0" marR="0" lvl="0" indent="0" algn="ctr" defTabSz="914400" eaLnBrk="1" fontAlgn="ctr" latinLnBrk="0" hangingPunct="1">
                        <a:lnSpc>
                          <a:spcPct val="100000"/>
                        </a:lnSpc>
                        <a:spcBef>
                          <a:spcPts val="0"/>
                        </a:spcBef>
                        <a:spcAft>
                          <a:spcPts val="0"/>
                        </a:spcAft>
                        <a:buClrTx/>
                        <a:buSzTx/>
                        <a:buFontTx/>
                        <a:buNone/>
                        <a:tabLst/>
                        <a:defRPr/>
                      </a:pPr>
                      <a:r>
                        <a:rPr lang="tr-TR" sz="1200" kern="1200" dirty="0" smtClean="0">
                          <a:solidFill>
                            <a:schemeClr val="bg1"/>
                          </a:solidFill>
                          <a:latin typeface="Arial" panose="020B0604020202020204" pitchFamily="34" charset="0"/>
                          <a:ea typeface="+mn-ea"/>
                          <a:cs typeface="Arial" panose="020B0604020202020204" pitchFamily="34" charset="0"/>
                        </a:rPr>
                        <a:t>Plugin</a:t>
                      </a:r>
                      <a:r>
                        <a:rPr lang="tr-TR" sz="1200" kern="1200" baseline="0" dirty="0" smtClean="0">
                          <a:solidFill>
                            <a:schemeClr val="bg1"/>
                          </a:solidFill>
                          <a:latin typeface="Arial" panose="020B0604020202020204" pitchFamily="34" charset="0"/>
                          <a:ea typeface="+mn-ea"/>
                          <a:cs typeface="Arial" panose="020B0604020202020204" pitchFamily="34" charset="0"/>
                        </a:rPr>
                        <a:t> IAP Demo2</a:t>
                      </a:r>
                      <a:endParaRPr lang="en-GB" sz="1200" kern="1200" dirty="0">
                        <a:solidFill>
                          <a:schemeClr val="bg1"/>
                        </a:solidFill>
                        <a:latin typeface="Arial" panose="020B0604020202020204" pitchFamily="34" charset="0"/>
                        <a:ea typeface="+mn-ea"/>
                        <a:cs typeface="Arial" panose="020B0604020202020204" pitchFamily="34" charset="0"/>
                      </a:endParaRPr>
                    </a:p>
                  </a:txBody>
                  <a:tcPr marL="4763" marR="4763" marT="4763" marB="0" anchor="ctr">
                    <a:noFill/>
                  </a:tcPr>
                </a:tc>
                <a:tc>
                  <a:txBody>
                    <a:bodyPr/>
                    <a:lstStyle/>
                    <a:p>
                      <a:r>
                        <a:rPr lang="tr-TR" sz="1200" dirty="0" smtClean="0">
                          <a:solidFill>
                            <a:schemeClr val="bg1"/>
                          </a:solidFill>
                          <a:latin typeface="Arial" panose="020B0604020202020204" pitchFamily="34" charset="0"/>
                          <a:cs typeface="Arial" panose="020B0604020202020204" pitchFamily="34" charset="0"/>
                          <a:hlinkClick r:id="rId5"/>
                        </a:rPr>
                        <a:t>https://github.com/gmYusuf/HMSUnityIAP</a:t>
                      </a:r>
                      <a:endParaRPr lang="tr-TR" sz="1200" dirty="0" smtClean="0">
                        <a:solidFill>
                          <a:schemeClr val="bg1"/>
                        </a:solidFill>
                        <a:latin typeface="Arial" panose="020B0604020202020204" pitchFamily="34" charset="0"/>
                        <a:cs typeface="Arial" panose="020B0604020202020204" pitchFamily="34" charset="0"/>
                      </a:endParaRPr>
                    </a:p>
                  </a:txBody>
                  <a:tcPr marL="137160" marR="137160" marT="137160" marB="137160" anchor="ctr">
                    <a:noFill/>
                  </a:tcPr>
                </a:tc>
                <a:extLst>
                  <a:ext uri="{0D108BD9-81ED-4DB2-BD59-A6C34878D82A}">
                    <a16:rowId xmlns:a16="http://schemas.microsoft.com/office/drawing/2014/main" xmlns="" val="10005"/>
                  </a:ext>
                </a:extLst>
              </a:tr>
              <a:tr h="496649">
                <a:tc>
                  <a:txBody>
                    <a:bodyPr/>
                    <a:lstStyle/>
                    <a:p>
                      <a:pPr marL="0" marR="0" lvl="0" indent="0" algn="ctr" defTabSz="914400" eaLnBrk="1" fontAlgn="ctr" latinLnBrk="0" hangingPunct="1">
                        <a:lnSpc>
                          <a:spcPct val="100000"/>
                        </a:lnSpc>
                        <a:spcBef>
                          <a:spcPts val="0"/>
                        </a:spcBef>
                        <a:spcAft>
                          <a:spcPts val="0"/>
                        </a:spcAft>
                        <a:buClrTx/>
                        <a:buSzTx/>
                        <a:buFontTx/>
                        <a:buNone/>
                        <a:tabLst/>
                        <a:defRPr/>
                      </a:pPr>
                      <a:r>
                        <a:rPr lang="tr-TR" sz="1200" kern="1200" dirty="0" smtClean="0">
                          <a:solidFill>
                            <a:schemeClr val="bg1"/>
                          </a:solidFill>
                          <a:latin typeface="Arial" panose="020B0604020202020204" pitchFamily="34" charset="0"/>
                          <a:ea typeface="+mn-ea"/>
                          <a:cs typeface="Arial" panose="020B0604020202020204" pitchFamily="34" charset="0"/>
                        </a:rPr>
                        <a:t>UDP Docs</a:t>
                      </a:r>
                      <a:endParaRPr lang="en-GB" sz="1200" kern="1200" dirty="0">
                        <a:solidFill>
                          <a:schemeClr val="bg1"/>
                        </a:solidFill>
                        <a:latin typeface="Arial" panose="020B0604020202020204" pitchFamily="34" charset="0"/>
                        <a:ea typeface="+mn-ea"/>
                        <a:cs typeface="Arial" panose="020B0604020202020204" pitchFamily="34" charset="0"/>
                      </a:endParaRPr>
                    </a:p>
                  </a:txBody>
                  <a:tcPr marL="4763" marR="4763" marT="4763" marB="0" anchor="ctr">
                    <a:noFill/>
                  </a:tcPr>
                </a:tc>
                <a:tc>
                  <a:txBody>
                    <a:bodyPr/>
                    <a:lstStyle/>
                    <a:p>
                      <a:pPr marL="0" marR="0" lvl="0" indent="0" algn="l" defTabSz="914400" eaLnBrk="1" fontAlgn="ctr" latinLnBrk="0" hangingPunct="1">
                        <a:lnSpc>
                          <a:spcPct val="100000"/>
                        </a:lnSpc>
                        <a:spcBef>
                          <a:spcPts val="0"/>
                        </a:spcBef>
                        <a:spcAft>
                          <a:spcPts val="0"/>
                        </a:spcAft>
                        <a:buClrTx/>
                        <a:buSzTx/>
                        <a:buFontTx/>
                        <a:buNone/>
                        <a:tabLst/>
                        <a:defRPr/>
                      </a:pPr>
                      <a:r>
                        <a:rPr lang="en-US" sz="1200" kern="1200" dirty="0" smtClean="0">
                          <a:solidFill>
                            <a:schemeClr val="bg1"/>
                          </a:solidFill>
                          <a:latin typeface="Arial" panose="020B0604020202020204" pitchFamily="34" charset="0"/>
                          <a:ea typeface="+mn-ea"/>
                          <a:cs typeface="Arial" panose="020B0604020202020204" pitchFamily="34" charset="0"/>
                          <a:hlinkClick r:id="rId6"/>
                        </a:rPr>
                        <a:t>https://docs.unity3d.com/Packages/com.unity.purchasing.udp@2.0/manual/index.html</a:t>
                      </a:r>
                      <a:endParaRPr lang="en-GB" altLang="zh-CN" sz="1200" kern="1200" dirty="0" smtClean="0">
                        <a:solidFill>
                          <a:schemeClr val="bg1"/>
                        </a:solidFill>
                        <a:latin typeface="Arial" panose="020B0604020202020204" pitchFamily="34" charset="0"/>
                        <a:ea typeface="+mn-ea"/>
                        <a:cs typeface="Arial" panose="020B0604020202020204" pitchFamily="34" charset="0"/>
                      </a:endParaRPr>
                    </a:p>
                  </a:txBody>
                  <a:tcPr marL="137160" marR="137160" marT="137160" marB="137160" anchor="ctr">
                    <a:noFill/>
                  </a:tcPr>
                </a:tc>
                <a:extLst>
                  <a:ext uri="{0D108BD9-81ED-4DB2-BD59-A6C34878D82A}">
                    <a16:rowId xmlns:a16="http://schemas.microsoft.com/office/drawing/2014/main" xmlns="" val="10006"/>
                  </a:ext>
                </a:extLst>
              </a:tr>
              <a:tr h="496649">
                <a:tc>
                  <a:txBody>
                    <a:bodyPr/>
                    <a:lstStyle/>
                    <a:p>
                      <a:pPr marL="0" marR="0" lvl="0" indent="0" algn="ctr" defTabSz="914400" eaLnBrk="1" fontAlgn="ctr" latinLnBrk="0" hangingPunct="1">
                        <a:lnSpc>
                          <a:spcPct val="100000"/>
                        </a:lnSpc>
                        <a:spcBef>
                          <a:spcPts val="0"/>
                        </a:spcBef>
                        <a:spcAft>
                          <a:spcPts val="0"/>
                        </a:spcAft>
                        <a:buClrTx/>
                        <a:buSzTx/>
                        <a:buFontTx/>
                        <a:buNone/>
                        <a:tabLst/>
                        <a:defRPr/>
                      </a:pPr>
                      <a:r>
                        <a:rPr lang="tr-TR" sz="1200" kern="1200" dirty="0" smtClean="0">
                          <a:solidFill>
                            <a:schemeClr val="bg1"/>
                          </a:solidFill>
                          <a:latin typeface="Arial" panose="020B0604020202020204" pitchFamily="34" charset="0"/>
                          <a:ea typeface="+mn-ea"/>
                          <a:cs typeface="Arial" panose="020B0604020202020204" pitchFamily="34" charset="0"/>
                        </a:rPr>
                        <a:t>UDP Services Questions</a:t>
                      </a:r>
                      <a:endParaRPr lang="en-GB" sz="1200" kern="1200" dirty="0">
                        <a:solidFill>
                          <a:schemeClr val="bg1"/>
                        </a:solidFill>
                        <a:latin typeface="Arial" panose="020B0604020202020204" pitchFamily="34" charset="0"/>
                        <a:ea typeface="+mn-ea"/>
                        <a:cs typeface="Arial" panose="020B0604020202020204" pitchFamily="34" charset="0"/>
                      </a:endParaRPr>
                    </a:p>
                  </a:txBody>
                  <a:tcPr marL="4763" marR="4763" marT="4763" marB="0" anchor="ctr">
                    <a:noFill/>
                  </a:tcPr>
                </a:tc>
                <a:tc>
                  <a:txBody>
                    <a:bodyPr/>
                    <a:lstStyle/>
                    <a:p>
                      <a:pPr marL="0" marR="0" lvl="0" indent="0" algn="l" defTabSz="914400" eaLnBrk="1" fontAlgn="ctr" latinLnBrk="0" hangingPunct="1">
                        <a:lnSpc>
                          <a:spcPct val="100000"/>
                        </a:lnSpc>
                        <a:spcBef>
                          <a:spcPts val="0"/>
                        </a:spcBef>
                        <a:spcAft>
                          <a:spcPts val="0"/>
                        </a:spcAft>
                        <a:buClrTx/>
                        <a:buSzTx/>
                        <a:buFontTx/>
                        <a:buNone/>
                        <a:tabLst/>
                        <a:defRPr/>
                      </a:pPr>
                      <a:r>
                        <a:rPr lang="tr-TR" altLang="zh-CN" sz="1200" kern="1200" dirty="0" smtClean="0">
                          <a:solidFill>
                            <a:schemeClr val="bg1"/>
                          </a:solidFill>
                          <a:latin typeface="Arial" panose="020B0604020202020204" pitchFamily="34" charset="0"/>
                          <a:ea typeface="+mn-ea"/>
                          <a:cs typeface="Arial" panose="020B0604020202020204" pitchFamily="34" charset="0"/>
                          <a:hlinkClick r:id="rId7"/>
                        </a:rPr>
                        <a:t>https://support.unity3d.com/hc/en-us/categories/200417079-Services?_ga=2.93668436.838580282.1601469540-71103090.1592303159</a:t>
                      </a:r>
                      <a:endParaRPr lang="tr-TR" altLang="zh-CN" sz="1200" kern="1200" dirty="0" smtClean="0">
                        <a:solidFill>
                          <a:schemeClr val="bg1"/>
                        </a:solidFill>
                        <a:latin typeface="Arial" panose="020B0604020202020204" pitchFamily="34" charset="0"/>
                        <a:ea typeface="+mn-ea"/>
                        <a:cs typeface="Arial" panose="020B0604020202020204" pitchFamily="34" charset="0"/>
                      </a:endParaRPr>
                    </a:p>
                  </a:txBody>
                  <a:tcPr marL="137160" marR="137160" marT="137160" marB="137160" anchor="ctr">
                    <a:noFill/>
                  </a:tcPr>
                </a:tc>
              </a:tr>
              <a:tr h="496649">
                <a:tc>
                  <a:txBody>
                    <a:bodyPr/>
                    <a:lstStyle/>
                    <a:p>
                      <a:pPr marL="0" marR="0" lvl="0" indent="0" algn="ctr" defTabSz="914400" eaLnBrk="1" fontAlgn="ctr" latinLnBrk="0" hangingPunct="1">
                        <a:lnSpc>
                          <a:spcPct val="100000"/>
                        </a:lnSpc>
                        <a:spcBef>
                          <a:spcPts val="0"/>
                        </a:spcBef>
                        <a:spcAft>
                          <a:spcPts val="0"/>
                        </a:spcAft>
                        <a:buClrTx/>
                        <a:buSzTx/>
                        <a:buFontTx/>
                        <a:buNone/>
                        <a:tabLst/>
                        <a:defRPr/>
                      </a:pPr>
                      <a:r>
                        <a:rPr lang="en-GB" sz="1200" kern="1200" dirty="0" smtClean="0">
                          <a:solidFill>
                            <a:schemeClr val="bg1"/>
                          </a:solidFill>
                          <a:latin typeface="Arial" panose="020B0604020202020204" pitchFamily="34" charset="0"/>
                          <a:ea typeface="+mn-ea"/>
                          <a:cs typeface="Arial" panose="020B0604020202020204" pitchFamily="34" charset="0"/>
                        </a:rPr>
                        <a:t>Huawei Developer Forum</a:t>
                      </a:r>
                      <a:endParaRPr lang="en-GB" sz="1200" kern="1200" dirty="0">
                        <a:solidFill>
                          <a:schemeClr val="bg1"/>
                        </a:solidFill>
                        <a:latin typeface="Arial" panose="020B0604020202020204" pitchFamily="34" charset="0"/>
                        <a:ea typeface="+mn-ea"/>
                        <a:cs typeface="Arial" panose="020B0604020202020204" pitchFamily="34" charset="0"/>
                      </a:endParaRPr>
                    </a:p>
                  </a:txBody>
                  <a:tcPr marL="4763" marR="4763" marT="4763" marB="0" anchor="ctr">
                    <a:noFill/>
                  </a:tcPr>
                </a:tc>
                <a:tc>
                  <a:txBody>
                    <a:bodyPr/>
                    <a:lstStyle/>
                    <a:p>
                      <a:pPr marL="0" marR="0" lvl="0" indent="0" algn="l" defTabSz="914400" eaLnBrk="1" fontAlgn="ctr" latinLnBrk="0" hangingPunct="1">
                        <a:lnSpc>
                          <a:spcPct val="100000"/>
                        </a:lnSpc>
                        <a:spcBef>
                          <a:spcPts val="0"/>
                        </a:spcBef>
                        <a:spcAft>
                          <a:spcPts val="0"/>
                        </a:spcAft>
                        <a:buClrTx/>
                        <a:buSzTx/>
                        <a:buFontTx/>
                        <a:buNone/>
                        <a:tabLst/>
                        <a:defRPr/>
                      </a:pPr>
                      <a:r>
                        <a:rPr lang="tr-TR" altLang="zh-CN" sz="1200" kern="1200" dirty="0" smtClean="0">
                          <a:solidFill>
                            <a:schemeClr val="bg1"/>
                          </a:solidFill>
                          <a:latin typeface="Arial" panose="020B0604020202020204" pitchFamily="34" charset="0"/>
                          <a:ea typeface="+mn-ea"/>
                          <a:cs typeface="Arial" panose="020B0604020202020204" pitchFamily="34" charset="0"/>
                          <a:hlinkClick r:id="rId8"/>
                        </a:rPr>
                        <a:t>https://forums.developer.huawei.com/forumPortal/en/home</a:t>
                      </a:r>
                      <a:endParaRPr lang="tr-TR" altLang="zh-CN" sz="1200" kern="1200" dirty="0" smtClean="0">
                        <a:solidFill>
                          <a:schemeClr val="bg1"/>
                        </a:solidFill>
                        <a:latin typeface="Arial" panose="020B0604020202020204" pitchFamily="34" charset="0"/>
                        <a:ea typeface="+mn-ea"/>
                        <a:cs typeface="Arial" panose="020B0604020202020204" pitchFamily="34" charset="0"/>
                      </a:endParaRPr>
                    </a:p>
                  </a:txBody>
                  <a:tcPr marL="137160" marR="137160" marT="137160" marB="137160" anchor="ctr">
                    <a:noFill/>
                  </a:tcPr>
                </a:tc>
              </a:tr>
              <a:tr h="496649">
                <a:tc>
                  <a:txBody>
                    <a:bodyPr/>
                    <a:lstStyle/>
                    <a:p>
                      <a:pPr marL="0" marR="0" lvl="0" indent="0" algn="ctr" defTabSz="914400" eaLnBrk="1" fontAlgn="ctr" latinLnBrk="0" hangingPunct="1">
                        <a:lnSpc>
                          <a:spcPct val="100000"/>
                        </a:lnSpc>
                        <a:spcBef>
                          <a:spcPts val="0"/>
                        </a:spcBef>
                        <a:spcAft>
                          <a:spcPts val="0"/>
                        </a:spcAft>
                        <a:buClrTx/>
                        <a:buSzTx/>
                        <a:buFontTx/>
                        <a:buNone/>
                        <a:tabLst/>
                        <a:defRPr/>
                      </a:pPr>
                      <a:r>
                        <a:rPr lang="tr-TR" sz="1200" kern="1200" dirty="0" smtClean="0">
                          <a:solidFill>
                            <a:schemeClr val="bg1"/>
                          </a:solidFill>
                          <a:latin typeface="Arial" panose="020B0604020202020204" pitchFamily="34" charset="0"/>
                          <a:ea typeface="+mn-ea"/>
                          <a:cs typeface="Arial" panose="020B0604020202020204" pitchFamily="34" charset="0"/>
                        </a:rPr>
                        <a:t>UDP Guide – Using Huawei AppGallery</a:t>
                      </a:r>
                      <a:endParaRPr lang="en-GB" sz="1200" kern="1200" dirty="0">
                        <a:solidFill>
                          <a:schemeClr val="bg1"/>
                        </a:solidFill>
                        <a:latin typeface="Arial" panose="020B0604020202020204" pitchFamily="34" charset="0"/>
                        <a:ea typeface="+mn-ea"/>
                        <a:cs typeface="Arial" panose="020B0604020202020204" pitchFamily="34" charset="0"/>
                      </a:endParaRPr>
                    </a:p>
                  </a:txBody>
                  <a:tcPr marL="4763" marR="4763" marT="4763" marB="0" anchor="ctr">
                    <a:noFill/>
                  </a:tcPr>
                </a:tc>
                <a:tc>
                  <a:txBody>
                    <a:bodyPr/>
                    <a:lstStyle/>
                    <a:p>
                      <a:pPr marL="0" marR="0" lvl="0" indent="0" algn="l" defTabSz="914400" eaLnBrk="1" fontAlgn="ctr" latinLnBrk="0" hangingPunct="1">
                        <a:lnSpc>
                          <a:spcPct val="100000"/>
                        </a:lnSpc>
                        <a:spcBef>
                          <a:spcPts val="0"/>
                        </a:spcBef>
                        <a:spcAft>
                          <a:spcPts val="0"/>
                        </a:spcAft>
                        <a:buClrTx/>
                        <a:buSzTx/>
                        <a:buFontTx/>
                        <a:buNone/>
                        <a:tabLst/>
                        <a:defRPr/>
                      </a:pPr>
                      <a:r>
                        <a:rPr lang="tr-TR" altLang="zh-CN" sz="1200" kern="1200" dirty="0" smtClean="0">
                          <a:solidFill>
                            <a:schemeClr val="bg1"/>
                          </a:solidFill>
                          <a:latin typeface="Arial" panose="020B0604020202020204" pitchFamily="34" charset="0"/>
                          <a:ea typeface="+mn-ea"/>
                          <a:cs typeface="Arial" panose="020B0604020202020204" pitchFamily="34" charset="0"/>
                          <a:hlinkClick r:id="rId9"/>
                        </a:rPr>
                        <a:t>https://distribute.dashboard.unity.com/udp/guideDoc/HUAWEI</a:t>
                      </a:r>
                      <a:endParaRPr lang="tr-TR" altLang="zh-CN" sz="1200" kern="1200" dirty="0" smtClean="0">
                        <a:solidFill>
                          <a:schemeClr val="bg1"/>
                        </a:solidFill>
                        <a:latin typeface="Arial" panose="020B0604020202020204" pitchFamily="34" charset="0"/>
                        <a:ea typeface="+mn-ea"/>
                        <a:cs typeface="Arial" panose="020B0604020202020204" pitchFamily="34" charset="0"/>
                      </a:endParaRPr>
                    </a:p>
                  </a:txBody>
                  <a:tcPr marL="137160" marR="137160" marT="137160" marB="137160" anchor="ctr">
                    <a:noFill/>
                  </a:tcPr>
                </a:tc>
              </a:tr>
              <a:tr h="496649">
                <a:tc>
                  <a:txBody>
                    <a:bodyPr/>
                    <a:lstStyle/>
                    <a:p>
                      <a:pPr marL="0" marR="0" lvl="0" indent="0" algn="ctr" defTabSz="914400" eaLnBrk="1" fontAlgn="ctr" latinLnBrk="0" hangingPunct="1">
                        <a:lnSpc>
                          <a:spcPct val="100000"/>
                        </a:lnSpc>
                        <a:spcBef>
                          <a:spcPts val="0"/>
                        </a:spcBef>
                        <a:spcAft>
                          <a:spcPts val="0"/>
                        </a:spcAft>
                        <a:buClrTx/>
                        <a:buSzTx/>
                        <a:buFontTx/>
                        <a:buNone/>
                        <a:tabLst/>
                        <a:defRPr/>
                      </a:pPr>
                      <a:r>
                        <a:rPr lang="tr-TR" sz="1200" kern="1200" dirty="0" smtClean="0">
                          <a:solidFill>
                            <a:schemeClr val="bg1"/>
                          </a:solidFill>
                          <a:latin typeface="Arial" panose="020B0604020202020204" pitchFamily="34" charset="0"/>
                          <a:ea typeface="+mn-ea"/>
                          <a:cs typeface="Arial" panose="020B0604020202020204" pitchFamily="34" charset="0"/>
                        </a:rPr>
                        <a:t>UDP whole</a:t>
                      </a:r>
                      <a:r>
                        <a:rPr lang="tr-TR" sz="1200" kern="1200" baseline="0" dirty="0" smtClean="0">
                          <a:solidFill>
                            <a:schemeClr val="bg1"/>
                          </a:solidFill>
                          <a:latin typeface="Arial" panose="020B0604020202020204" pitchFamily="34" charset="0"/>
                          <a:ea typeface="+mn-ea"/>
                          <a:cs typeface="Arial" panose="020B0604020202020204" pitchFamily="34" charset="0"/>
                        </a:rPr>
                        <a:t> process as Youtube Video</a:t>
                      </a:r>
                      <a:endParaRPr lang="en-GB" sz="1200" kern="1200" dirty="0">
                        <a:solidFill>
                          <a:schemeClr val="bg1"/>
                        </a:solidFill>
                        <a:latin typeface="Arial" panose="020B0604020202020204" pitchFamily="34" charset="0"/>
                        <a:ea typeface="+mn-ea"/>
                        <a:cs typeface="Arial" panose="020B0604020202020204" pitchFamily="34" charset="0"/>
                      </a:endParaRPr>
                    </a:p>
                  </a:txBody>
                  <a:tcPr marL="4763" marR="4763" marT="4763" marB="0" anchor="ctr">
                    <a:noFill/>
                  </a:tcPr>
                </a:tc>
                <a:tc>
                  <a:txBody>
                    <a:bodyPr/>
                    <a:lstStyle/>
                    <a:p>
                      <a:pPr marL="0" marR="0" lvl="0" indent="0" algn="l" defTabSz="914400" eaLnBrk="1" fontAlgn="ctr" latinLnBrk="0" hangingPunct="1">
                        <a:lnSpc>
                          <a:spcPct val="100000"/>
                        </a:lnSpc>
                        <a:spcBef>
                          <a:spcPts val="0"/>
                        </a:spcBef>
                        <a:spcAft>
                          <a:spcPts val="0"/>
                        </a:spcAft>
                        <a:buClrTx/>
                        <a:buSzTx/>
                        <a:buFontTx/>
                        <a:buNone/>
                        <a:tabLst/>
                        <a:defRPr/>
                      </a:pPr>
                      <a:r>
                        <a:rPr lang="tr-TR" altLang="zh-CN" sz="1200" kern="1200" dirty="0" smtClean="0">
                          <a:solidFill>
                            <a:schemeClr val="bg1"/>
                          </a:solidFill>
                          <a:latin typeface="Arial" panose="020B0604020202020204" pitchFamily="34" charset="0"/>
                          <a:ea typeface="+mn-ea"/>
                          <a:cs typeface="Arial" panose="020B0604020202020204" pitchFamily="34" charset="0"/>
                          <a:hlinkClick r:id="rId10"/>
                        </a:rPr>
                        <a:t>https://www.youtube.com/watch?v=5QiXMcPVH_M&amp;feature=youtu.be&amp;ab_channel=RobertMay</a:t>
                      </a:r>
                      <a:endParaRPr lang="tr-TR" altLang="zh-CN" sz="1200" kern="1200" dirty="0" smtClean="0">
                        <a:solidFill>
                          <a:schemeClr val="bg1"/>
                        </a:solidFill>
                        <a:latin typeface="Arial" panose="020B0604020202020204" pitchFamily="34" charset="0"/>
                        <a:ea typeface="+mn-ea"/>
                        <a:cs typeface="Arial" panose="020B0604020202020204" pitchFamily="34" charset="0"/>
                      </a:endParaRPr>
                    </a:p>
                  </a:txBody>
                  <a:tcPr marL="137160" marR="137160" marT="137160" marB="137160" anchor="ctr">
                    <a:noFill/>
                  </a:tcPr>
                </a:tc>
              </a:tr>
            </a:tbl>
          </a:graphicData>
        </a:graphic>
      </p:graphicFrame>
    </p:spTree>
    <p:extLst>
      <p:ext uri="{BB962C8B-B14F-4D97-AF65-F5344CB8AC3E}">
        <p14:creationId xmlns:p14="http://schemas.microsoft.com/office/powerpoint/2010/main" val="25265928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表格 9"/>
          <p:cNvGraphicFramePr>
            <a:graphicFrameLocks noGrp="1"/>
          </p:cNvGraphicFramePr>
          <p:nvPr>
            <p:extLst>
              <p:ext uri="{D42A27DB-BD31-4B8C-83A1-F6EECF244321}">
                <p14:modId xmlns:p14="http://schemas.microsoft.com/office/powerpoint/2010/main" val="4225452492"/>
              </p:ext>
            </p:extLst>
          </p:nvPr>
        </p:nvGraphicFramePr>
        <p:xfrm>
          <a:off x="702043" y="1169322"/>
          <a:ext cx="5623454" cy="2176306"/>
        </p:xfrm>
        <a:graphic>
          <a:graphicData uri="http://schemas.openxmlformats.org/drawingml/2006/table">
            <a:tbl>
              <a:tblPr>
                <a:tableStyleId>{073A0DAA-6AF3-43AB-8588-CEC1D06C72B9}</a:tableStyleId>
              </a:tblPr>
              <a:tblGrid>
                <a:gridCol w="3886093">
                  <a:extLst>
                    <a:ext uri="{9D8B030D-6E8A-4147-A177-3AD203B41FA5}">
                      <a16:colId xmlns:a16="http://schemas.microsoft.com/office/drawing/2014/main" xmlns="" val="20000"/>
                    </a:ext>
                  </a:extLst>
                </a:gridCol>
                <a:gridCol w="1737361">
                  <a:extLst>
                    <a:ext uri="{9D8B030D-6E8A-4147-A177-3AD203B41FA5}">
                      <a16:colId xmlns:a16="http://schemas.microsoft.com/office/drawing/2014/main" xmlns="" val="20001"/>
                    </a:ext>
                  </a:extLst>
                </a:gridCol>
              </a:tblGrid>
              <a:tr h="371600">
                <a:tc>
                  <a:txBody>
                    <a:bodyPr/>
                    <a:lstStyle/>
                    <a:p>
                      <a:pPr algn="ctr" fontAlgn="b"/>
                      <a:r>
                        <a:rPr lang="en-GB" sz="1600" b="1" kern="1200" dirty="0" smtClean="0">
                          <a:solidFill>
                            <a:schemeClr val="bg1"/>
                          </a:solidFill>
                          <a:latin typeface="Arial" panose="020B0604020202020204" pitchFamily="34" charset="0"/>
                          <a:ea typeface="+mn-ea"/>
                          <a:cs typeface="Arial" panose="020B0604020202020204" pitchFamily="34" charset="0"/>
                        </a:rPr>
                        <a:t> Proposal</a:t>
                      </a:r>
                      <a:endParaRPr lang="en-GB" sz="1600" b="1" kern="1200" dirty="0">
                        <a:solidFill>
                          <a:schemeClr val="bg1"/>
                        </a:solidFill>
                        <a:latin typeface="Arial" panose="020B0604020202020204" pitchFamily="34" charset="0"/>
                        <a:ea typeface="+mn-ea"/>
                        <a:cs typeface="Arial" panose="020B0604020202020204" pitchFamily="34" charset="0"/>
                      </a:endParaRPr>
                    </a:p>
                  </a:txBody>
                  <a:tcPr marL="2888" marR="2888" marT="2888" marB="0" anchor="ctr">
                    <a:solidFill>
                      <a:schemeClr val="tx1">
                        <a:lumMod val="75000"/>
                        <a:lumOff val="25000"/>
                      </a:schemeClr>
                    </a:solidFill>
                  </a:tcPr>
                </a:tc>
                <a:tc>
                  <a:txBody>
                    <a:bodyPr/>
                    <a:lstStyle/>
                    <a:p>
                      <a:pPr algn="ctr" fontAlgn="ctr"/>
                      <a:r>
                        <a:rPr lang="en-GB" sz="1600" b="1" kern="1200" dirty="0" smtClean="0">
                          <a:solidFill>
                            <a:schemeClr val="bg1"/>
                          </a:solidFill>
                          <a:latin typeface="Arial" panose="020B0604020202020204" pitchFamily="34" charset="0"/>
                          <a:ea typeface="+mn-ea"/>
                          <a:cs typeface="Arial" panose="020B0604020202020204" pitchFamily="34" charset="0"/>
                        </a:rPr>
                        <a:t>Document</a:t>
                      </a:r>
                      <a:endParaRPr lang="en-GB" sz="1600" b="1" kern="1200" dirty="0">
                        <a:solidFill>
                          <a:schemeClr val="bg1"/>
                        </a:solidFill>
                        <a:latin typeface="Arial" panose="020B0604020202020204" pitchFamily="34" charset="0"/>
                        <a:ea typeface="+mn-ea"/>
                        <a:cs typeface="Arial" panose="020B0604020202020204" pitchFamily="34" charset="0"/>
                      </a:endParaRPr>
                    </a:p>
                  </a:txBody>
                  <a:tcPr marL="2888" marR="2888" marT="2888" marB="0" anchor="ctr">
                    <a:solidFill>
                      <a:schemeClr val="tx1">
                        <a:lumMod val="75000"/>
                        <a:lumOff val="25000"/>
                      </a:schemeClr>
                    </a:solidFill>
                  </a:tcPr>
                </a:tc>
                <a:extLst>
                  <a:ext uri="{0D108BD9-81ED-4DB2-BD59-A6C34878D82A}">
                    <a16:rowId xmlns:a16="http://schemas.microsoft.com/office/drawing/2014/main" xmlns="" val="10000"/>
                  </a:ext>
                </a:extLst>
              </a:tr>
              <a:tr h="895684">
                <a:tc>
                  <a:txBody>
                    <a:bodyPr/>
                    <a:lstStyle/>
                    <a:p>
                      <a:r>
                        <a:rPr lang="en-US" sz="1200" b="1" dirty="0" smtClean="0">
                          <a:solidFill>
                            <a:schemeClr val="bg1"/>
                          </a:solidFill>
                          <a:latin typeface="Arial" panose="020B0604020202020204" pitchFamily="34" charset="0"/>
                          <a:cs typeface="Arial" panose="020B0604020202020204" pitchFamily="34" charset="0"/>
                        </a:rPr>
                        <a:t>HMS Integration UDP Proposal Template_V2.</a:t>
                      </a:r>
                      <a:r>
                        <a:rPr lang="tr-TR" sz="1200" b="1" dirty="0" smtClean="0">
                          <a:solidFill>
                            <a:schemeClr val="bg1"/>
                          </a:solidFill>
                          <a:latin typeface="Arial" panose="020B0604020202020204" pitchFamily="34" charset="0"/>
                          <a:cs typeface="Arial" panose="020B0604020202020204" pitchFamily="34" charset="0"/>
                        </a:rPr>
                        <a:t>2</a:t>
                      </a:r>
                      <a:endParaRPr lang="tr-TR" sz="1200" b="1" dirty="0">
                        <a:solidFill>
                          <a:schemeClr val="bg1"/>
                        </a:solidFill>
                        <a:latin typeface="Arial" panose="020B0604020202020204" pitchFamily="34" charset="0"/>
                        <a:cs typeface="Arial" panose="020B0604020202020204" pitchFamily="34" charset="0"/>
                      </a:endParaRPr>
                    </a:p>
                  </a:txBody>
                  <a:tcPr marL="4763" marR="4763" marT="4763" marB="0" anchor="ctr">
                    <a:noFill/>
                  </a:tcPr>
                </a:tc>
                <a:tc>
                  <a:txBody>
                    <a:bodyPr/>
                    <a:lstStyle/>
                    <a:p>
                      <a:pPr marL="0" marR="0" lvl="0" indent="0" algn="l" defTabSz="914400" eaLnBrk="1" fontAlgn="ctr" latinLnBrk="0" hangingPunct="1">
                        <a:lnSpc>
                          <a:spcPct val="100000"/>
                        </a:lnSpc>
                        <a:spcBef>
                          <a:spcPts val="0"/>
                        </a:spcBef>
                        <a:spcAft>
                          <a:spcPts val="0"/>
                        </a:spcAft>
                        <a:buClrTx/>
                        <a:buSzTx/>
                        <a:buFontTx/>
                        <a:buNone/>
                        <a:tabLst/>
                        <a:defRPr/>
                      </a:pPr>
                      <a:endParaRPr lang="en-US" altLang="zh-CN" sz="1200" dirty="0" smtClean="0">
                        <a:solidFill>
                          <a:schemeClr val="bg1"/>
                        </a:solidFill>
                        <a:latin typeface="Arial" panose="020B0604020202020204" pitchFamily="34" charset="0"/>
                        <a:cs typeface="Arial" panose="020B0604020202020204" pitchFamily="34" charset="0"/>
                      </a:endParaRPr>
                    </a:p>
                  </a:txBody>
                  <a:tcPr marL="137160" marR="137160" marT="137160" marB="137160" anchor="ctr">
                    <a:noFill/>
                  </a:tcPr>
                </a:tc>
                <a:extLst>
                  <a:ext uri="{0D108BD9-81ED-4DB2-BD59-A6C34878D82A}">
                    <a16:rowId xmlns:a16="http://schemas.microsoft.com/office/drawing/2014/main" xmlns="" val="10003"/>
                  </a:ext>
                </a:extLst>
              </a:tr>
              <a:tr h="909022">
                <a:tc>
                  <a:txBody>
                    <a:bodyPr/>
                    <a:lstStyle/>
                    <a:p>
                      <a:r>
                        <a:rPr lang="tr-TR" sz="1200" b="1" dirty="0" smtClean="0">
                          <a:solidFill>
                            <a:schemeClr val="bg1"/>
                          </a:solidFill>
                          <a:latin typeface="Arial" panose="020B0604020202020204" pitchFamily="34" charset="0"/>
                          <a:cs typeface="Arial" panose="020B0604020202020204" pitchFamily="34" charset="0"/>
                        </a:rPr>
                        <a:t>HMS Integration Unity Plugin Proposal Template_V2.1</a:t>
                      </a:r>
                      <a:endParaRPr lang="tr-TR" sz="1200" b="1" dirty="0">
                        <a:solidFill>
                          <a:schemeClr val="bg1"/>
                        </a:solidFill>
                        <a:latin typeface="Arial" panose="020B0604020202020204" pitchFamily="34" charset="0"/>
                        <a:cs typeface="Arial" panose="020B0604020202020204" pitchFamily="34" charset="0"/>
                      </a:endParaRPr>
                    </a:p>
                  </a:txBody>
                  <a:tcPr marL="2888" marR="2888" marT="2888" marB="0" anchor="ctr">
                    <a:noFill/>
                  </a:tcPr>
                </a:tc>
                <a:tc>
                  <a:txBody>
                    <a:bodyPr/>
                    <a:lstStyle/>
                    <a:p>
                      <a:pPr marL="0" marR="0" lvl="0" indent="0" algn="l" defTabSz="914400" eaLnBrk="1" fontAlgn="ctr" latinLnBrk="0" hangingPunct="1">
                        <a:lnSpc>
                          <a:spcPct val="100000"/>
                        </a:lnSpc>
                        <a:spcBef>
                          <a:spcPts val="0"/>
                        </a:spcBef>
                        <a:spcAft>
                          <a:spcPts val="0"/>
                        </a:spcAft>
                        <a:buClrTx/>
                        <a:buSzTx/>
                        <a:buFontTx/>
                        <a:buNone/>
                        <a:tabLst/>
                        <a:defRPr/>
                      </a:pPr>
                      <a:endParaRPr lang="tr-TR" altLang="zh-CN" sz="1200" dirty="0" smtClean="0">
                        <a:solidFill>
                          <a:schemeClr val="bg1"/>
                        </a:solidFill>
                        <a:latin typeface="Arial" panose="020B0604020202020204" pitchFamily="34" charset="0"/>
                        <a:cs typeface="Arial" panose="020B0604020202020204" pitchFamily="34" charset="0"/>
                      </a:endParaRPr>
                    </a:p>
                  </a:txBody>
                  <a:tcPr marL="137160" marR="137160" marT="137160" marB="137160" anchor="ctr">
                    <a:noFill/>
                  </a:tcPr>
                </a:tc>
                <a:extLst>
                  <a:ext uri="{0D108BD9-81ED-4DB2-BD59-A6C34878D82A}">
                    <a16:rowId xmlns:a16="http://schemas.microsoft.com/office/drawing/2014/main" xmlns="" val="338231552"/>
                  </a:ext>
                </a:extLst>
              </a:tr>
            </a:tbl>
          </a:graphicData>
        </a:graphic>
      </p:graphicFrame>
      <p:sp>
        <p:nvSpPr>
          <p:cNvPr id="4" name="Title 1"/>
          <p:cNvSpPr txBox="1">
            <a:spLocks/>
          </p:cNvSpPr>
          <p:nvPr/>
        </p:nvSpPr>
        <p:spPr>
          <a:xfrm>
            <a:off x="0" y="334824"/>
            <a:ext cx="12196763" cy="461986"/>
          </a:xfrm>
          <a:prstGeom prst="rect">
            <a:avLst/>
          </a:prstGeom>
        </p:spPr>
        <p:txBody>
          <a:bodyPr wrap="square" lIns="0" tIns="0" rIns="0" bIns="0">
            <a:spAutoFit/>
          </a:bodyPr>
          <a:lstStyle>
            <a:defPPr>
              <a:defRPr lang="en-US"/>
            </a:defPPr>
            <a:lvl1pPr algn="ctr" defTabSz="914400">
              <a:defRPr sz="3002" b="1" i="0" kern="0">
                <a:solidFill>
                  <a:schemeClr val="bg1"/>
                </a:solidFill>
                <a:latin typeface="Huawei Sans"/>
                <a:ea typeface="+mj-ea"/>
                <a:cs typeface="Gotham"/>
              </a:defRPr>
            </a:lvl1pPr>
          </a:lstStyle>
          <a:p>
            <a:r>
              <a:rPr lang="en-US" dirty="0" smtClean="0">
                <a:latin typeface="Arial" panose="020B0604020202020204" pitchFamily="34" charset="0"/>
                <a:cs typeface="Arial" panose="020B0604020202020204" pitchFamily="34" charset="0"/>
              </a:rPr>
              <a:t>Unity Integration Proposals</a:t>
            </a:r>
            <a:endParaRPr lang="tr-TR" dirty="0">
              <a:latin typeface="Arial" panose="020B0604020202020204" pitchFamily="34" charset="0"/>
              <a:cs typeface="Arial" panose="020B0604020202020204" pitchFamily="34" charset="0"/>
            </a:endParaRPr>
          </a:p>
        </p:txBody>
      </p:sp>
      <p:graphicFrame>
        <p:nvGraphicFramePr>
          <p:cNvPr id="3" name="Object 2">
            <a:hlinkClick r:id="" action="ppaction://ole?verb=0"/>
          </p:cNvPr>
          <p:cNvGraphicFramePr>
            <a:graphicFrameLocks noChangeAspect="1"/>
          </p:cNvGraphicFramePr>
          <p:nvPr>
            <p:extLst>
              <p:ext uri="{D42A27DB-BD31-4B8C-83A1-F6EECF244321}">
                <p14:modId xmlns:p14="http://schemas.microsoft.com/office/powerpoint/2010/main" val="2244733220"/>
              </p:ext>
            </p:extLst>
          </p:nvPr>
        </p:nvGraphicFramePr>
        <p:xfrm>
          <a:off x="5035550" y="1688275"/>
          <a:ext cx="914400" cy="792162"/>
        </p:xfrm>
        <a:graphic>
          <a:graphicData uri="http://schemas.openxmlformats.org/presentationml/2006/ole">
            <mc:AlternateContent xmlns:mc="http://schemas.openxmlformats.org/markup-compatibility/2006">
              <mc:Choice xmlns:v="urn:schemas-microsoft-com:vml" Requires="v">
                <p:oleObj spid="_x0000_s1048" name="Presentation" showAsIcon="1" r:id="rId3" imgW="914400" imgH="792360" progId="PowerPoint.Show.12">
                  <p:embed/>
                </p:oleObj>
              </mc:Choice>
              <mc:Fallback>
                <p:oleObj name="Presentation" showAsIcon="1" r:id="rId3" imgW="914400" imgH="792360" progId="PowerPoint.Show.12">
                  <p:embed/>
                  <p:pic>
                    <p:nvPicPr>
                      <p:cNvPr id="0" name=""/>
                      <p:cNvPicPr/>
                      <p:nvPr/>
                    </p:nvPicPr>
                    <p:blipFill>
                      <a:blip r:embed="rId4"/>
                      <a:stretch>
                        <a:fillRect/>
                      </a:stretch>
                    </p:blipFill>
                    <p:spPr>
                      <a:xfrm>
                        <a:off x="5035550" y="1688275"/>
                        <a:ext cx="914400" cy="792162"/>
                      </a:xfrm>
                      <a:prstGeom prst="rect">
                        <a:avLst/>
                      </a:prstGeom>
                    </p:spPr>
                  </p:pic>
                </p:oleObj>
              </mc:Fallback>
            </mc:AlternateContent>
          </a:graphicData>
        </a:graphic>
      </p:graphicFrame>
      <p:graphicFrame>
        <p:nvGraphicFramePr>
          <p:cNvPr id="6" name="Object 5">
            <a:hlinkClick r:id="" action="ppaction://ole?verb=0"/>
          </p:cNvPr>
          <p:cNvGraphicFramePr>
            <a:graphicFrameLocks noChangeAspect="1"/>
          </p:cNvGraphicFramePr>
          <p:nvPr>
            <p:extLst>
              <p:ext uri="{D42A27DB-BD31-4B8C-83A1-F6EECF244321}">
                <p14:modId xmlns:p14="http://schemas.microsoft.com/office/powerpoint/2010/main" val="725979039"/>
              </p:ext>
            </p:extLst>
          </p:nvPr>
        </p:nvGraphicFramePr>
        <p:xfrm>
          <a:off x="5035550" y="2553465"/>
          <a:ext cx="914400" cy="792163"/>
        </p:xfrm>
        <a:graphic>
          <a:graphicData uri="http://schemas.openxmlformats.org/presentationml/2006/ole">
            <mc:AlternateContent xmlns:mc="http://schemas.openxmlformats.org/markup-compatibility/2006">
              <mc:Choice xmlns:v="urn:schemas-microsoft-com:vml" Requires="v">
                <p:oleObj spid="_x0000_s1049" name="Presentation" showAsIcon="1" r:id="rId5" imgW="914400" imgH="792360" progId="PowerPoint.Show.12">
                  <p:embed/>
                </p:oleObj>
              </mc:Choice>
              <mc:Fallback>
                <p:oleObj name="Presentation" showAsIcon="1" r:id="rId5" imgW="914400" imgH="792360" progId="PowerPoint.Show.12">
                  <p:embed/>
                  <p:pic>
                    <p:nvPicPr>
                      <p:cNvPr id="0" name=""/>
                      <p:cNvPicPr/>
                      <p:nvPr/>
                    </p:nvPicPr>
                    <p:blipFill>
                      <a:blip r:embed="rId6"/>
                      <a:stretch>
                        <a:fillRect/>
                      </a:stretch>
                    </p:blipFill>
                    <p:spPr>
                      <a:xfrm>
                        <a:off x="5035550" y="2553465"/>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31413369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2">
            <a:extLst>
              <a:ext uri="{FF2B5EF4-FFF2-40B4-BE49-F238E27FC236}">
                <a16:creationId xmlns:a16="http://schemas.microsoft.com/office/drawing/2014/main" xmlns="" id="{2738DBBD-FF63-E147-A707-DA141270161F}"/>
              </a:ext>
            </a:extLst>
          </p:cNvPr>
          <p:cNvSpPr/>
          <p:nvPr/>
        </p:nvSpPr>
        <p:spPr>
          <a:xfrm>
            <a:off x="2809" y="6695605"/>
            <a:ext cx="12191144" cy="162112"/>
          </a:xfrm>
          <a:custGeom>
            <a:avLst/>
            <a:gdLst/>
            <a:ahLst/>
            <a:cxnLst/>
            <a:rect l="l" t="t" r="r" b="b"/>
            <a:pathLst>
              <a:path w="20104100" h="267334">
                <a:moveTo>
                  <a:pt x="0" y="267007"/>
                </a:moveTo>
                <a:lnTo>
                  <a:pt x="20104099" y="267007"/>
                </a:lnTo>
                <a:lnTo>
                  <a:pt x="20104099" y="0"/>
                </a:lnTo>
                <a:lnTo>
                  <a:pt x="0" y="0"/>
                </a:lnTo>
                <a:lnTo>
                  <a:pt x="0" y="267007"/>
                </a:lnTo>
                <a:close/>
              </a:path>
            </a:pathLst>
          </a:custGeom>
          <a:solidFill>
            <a:srgbClr val="C2162C"/>
          </a:solidFill>
        </p:spPr>
        <p:txBody>
          <a:bodyPr wrap="square" lIns="0" tIns="0" rIns="0" bIns="0" rtlCol="0"/>
          <a:lstStyle/>
          <a:p>
            <a:endParaRPr sz="1092">
              <a:latin typeface="Arial" panose="020B0604020202020204" pitchFamily="34" charset="0"/>
              <a:cs typeface="Arial" panose="020B0604020202020204" pitchFamily="34" charset="0"/>
            </a:endParaRPr>
          </a:p>
        </p:txBody>
      </p:sp>
      <p:sp>
        <p:nvSpPr>
          <p:cNvPr id="6" name="object 2"/>
          <p:cNvSpPr txBox="1">
            <a:spLocks noGrp="1"/>
          </p:cNvSpPr>
          <p:nvPr>
            <p:ph type="title"/>
          </p:nvPr>
        </p:nvSpPr>
        <p:spPr>
          <a:xfrm>
            <a:off x="895560" y="3227001"/>
            <a:ext cx="10405641" cy="2606639"/>
          </a:xfrm>
          <a:prstGeom prst="rect">
            <a:avLst/>
          </a:prstGeom>
        </p:spPr>
        <p:txBody>
          <a:bodyPr vert="horz" wrap="square" lIns="0" tIns="9242" rIns="0" bIns="0" rtlCol="0">
            <a:noAutofit/>
          </a:bodyPr>
          <a:lstStyle/>
          <a:p>
            <a:pPr>
              <a:spcBef>
                <a:spcPts val="73"/>
              </a:spcBef>
              <a:tabLst>
                <a:tab pos="2572998" algn="l"/>
              </a:tabLst>
            </a:pPr>
            <a:r>
              <a:rPr lang="tr-TR" sz="5400" spc="-24" smtClean="0">
                <a:latin typeface="Arial" panose="020B0604020202020204" pitchFamily="34" charset="0"/>
                <a:cs typeface="Arial" panose="020B0604020202020204" pitchFamily="34" charset="0"/>
              </a:rPr>
              <a:t>THANK </a:t>
            </a:r>
            <a:r>
              <a:rPr lang="tr-TR" sz="5400" spc="-24" smtClean="0">
                <a:latin typeface="Arial" panose="020B0604020202020204" pitchFamily="34" charset="0"/>
                <a:cs typeface="Arial" panose="020B0604020202020204" pitchFamily="34" charset="0"/>
              </a:rPr>
              <a:t>YOU</a:t>
            </a:r>
            <a:br>
              <a:rPr lang="tr-TR" sz="5400" spc="-24" smtClean="0">
                <a:latin typeface="Arial" panose="020B0604020202020204" pitchFamily="34" charset="0"/>
                <a:cs typeface="Arial" panose="020B0604020202020204" pitchFamily="34" charset="0"/>
              </a:rPr>
            </a:br>
            <a:r>
              <a:rPr lang="tr-TR" sz="5400" spc="-24" smtClean="0">
                <a:latin typeface="Arial" panose="020B0604020202020204" pitchFamily="34" charset="0"/>
                <a:cs typeface="Arial" panose="020B0604020202020204" pitchFamily="34" charset="0"/>
              </a:rPr>
              <a:t/>
            </a:r>
            <a:br>
              <a:rPr lang="tr-TR" sz="5400" spc="-24" smtClean="0">
                <a:latin typeface="Arial" panose="020B0604020202020204" pitchFamily="34" charset="0"/>
                <a:cs typeface="Arial" panose="020B0604020202020204" pitchFamily="34" charset="0"/>
              </a:rPr>
            </a:br>
            <a:r>
              <a:rPr lang="tr-TR" sz="5400" spc="-24">
                <a:latin typeface="Arial" panose="020B0604020202020204" pitchFamily="34" charset="0"/>
                <a:cs typeface="Arial" panose="020B0604020202020204" pitchFamily="34" charset="0"/>
              </a:rPr>
              <a:t/>
            </a:r>
            <a:br>
              <a:rPr lang="tr-TR" sz="5400" spc="-24">
                <a:latin typeface="Arial" panose="020B0604020202020204" pitchFamily="34" charset="0"/>
                <a:cs typeface="Arial" panose="020B0604020202020204" pitchFamily="34" charset="0"/>
              </a:rPr>
            </a:br>
            <a:endParaRPr sz="27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7471354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200106 HDD_UK_Template.pptx" id="{3B0B1142-EE7D-4514-90DA-0A6B64BCDD58}" vid="{DEC72954-0881-467D-AD8D-4E56862A0D0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21879</TotalTime>
  <Words>401</Words>
  <Application>Microsoft Office PowerPoint</Application>
  <PresentationFormat>Custom</PresentationFormat>
  <Paragraphs>136</Paragraphs>
  <Slides>6</Slides>
  <Notes>2</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6</vt:i4>
      </vt:variant>
    </vt:vector>
  </HeadingPairs>
  <TitlesOfParts>
    <vt:vector size="17" baseType="lpstr">
      <vt:lpstr>Microsoft YaHei</vt:lpstr>
      <vt:lpstr>Microsoft YaHei</vt:lpstr>
      <vt:lpstr>宋体</vt:lpstr>
      <vt:lpstr>Arial</vt:lpstr>
      <vt:lpstr>Calibri</vt:lpstr>
      <vt:lpstr>等线</vt:lpstr>
      <vt:lpstr>Gotham</vt:lpstr>
      <vt:lpstr>Huawei Sans Medium</vt:lpstr>
      <vt:lpstr>Wingdings</vt:lpstr>
      <vt:lpstr>Office Theme</vt:lpstr>
      <vt:lpstr>Microsoft PowerPoint Presentation</vt:lpstr>
      <vt:lpstr>PowerPoint Presentation</vt:lpstr>
      <vt:lpstr>How to Integrate Unity Games into HMS?</vt:lpstr>
      <vt:lpstr>PowerPoint Presentation</vt:lpstr>
      <vt:lpstr>PowerPoint Presentation</vt:lpstr>
      <vt:lpstr>PowerPoint Presentation</vt:lpstr>
      <vt:lpstr>THANK YOU   </vt:lpstr>
    </vt:vector>
  </TitlesOfParts>
  <Company>Huawei Technologies Co.,Ltd.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fanyan (A)</dc:creator>
  <cp:lastModifiedBy>Mustafa Can</cp:lastModifiedBy>
  <cp:revision>917</cp:revision>
  <dcterms:created xsi:type="dcterms:W3CDTF">2018-11-29T10:16:29Z</dcterms:created>
  <dcterms:modified xsi:type="dcterms:W3CDTF">2020-12-25T08:54:42Z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2015_ms_pID_725343">
    <vt:lpwstr>(3)Ufl++WuybyBZlDLctZzPbIWKL+l9rnGYVmx13b4gofzT504r+aMKCZ2mV2vtQ0zFK+4LAqmJ
vniHDjSL+fgB6gM5b1U9ksJ6T8dxN/kYUp3G7aAvKVelBqoX/WV5XfzjXArK0wmkpTErd7nQ
pM5JD1FmsTZCzHZa2CRmpVOc2L9vc8G7EdS+BVfKN6YQVGc3J0idBmjVE2NTLRkI54r4xHHV
QYOdMeHRvJwqaZmjqK</vt:lpwstr>
  </property>
  <property fmtid="{D5CDD505-2E9C-101B-9397-08002B2CF9AE}" pid="3" name="_2015_ms_pID_7253431">
    <vt:lpwstr>4ExNvnQEZ+SicKTXSwQ/edquJiJvJCn0sFg8+sKF8moJFZZYFKsLJH
y5E88cNOA1KnP3eS1DHXAt4cxDGNFhMCYCFIpCu9ahg/x8xOcgSe5u5IlFsUan6pQ040du3v
HdZvKPtwhy5CInrMLXfvf8lRKW4Z8Kt6xhKXRHDyT5VaoLW700oQkQFQm8f1/C8spZKUgnBd
UDXgFpl241zlF89vxwnGcfFva8cUxxRR1UCp</vt:lpwstr>
  </property>
  <property fmtid="{D5CDD505-2E9C-101B-9397-08002B2CF9AE}" pid="4" name="_2015_ms_pID_7253432">
    <vt:lpwstr>TA==</vt:lpwstr>
  </property>
  <property fmtid="{D5CDD505-2E9C-101B-9397-08002B2CF9AE}" pid="5" name="_readonly">
    <vt:lpwstr/>
  </property>
  <property fmtid="{D5CDD505-2E9C-101B-9397-08002B2CF9AE}" pid="6" name="_change">
    <vt:lpwstr/>
  </property>
  <property fmtid="{D5CDD505-2E9C-101B-9397-08002B2CF9AE}" pid="7" name="_full-control">
    <vt:lpwstr/>
  </property>
  <property fmtid="{D5CDD505-2E9C-101B-9397-08002B2CF9AE}" pid="8" name="sflag">
    <vt:lpwstr>1608284256</vt:lpwstr>
  </property>
</Properties>
</file>

<file path=docProps/thumbnail.jpeg>
</file>